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 id="2147483648" r:id="rId2"/>
  </p:sldMasterIdLst>
  <p:notesMasterIdLst>
    <p:notesMasterId r:id="rId38"/>
  </p:notesMasterIdLst>
  <p:handoutMasterIdLst>
    <p:handoutMasterId r:id="rId39"/>
  </p:handoutMasterIdLst>
  <p:sldIdLst>
    <p:sldId id="268" r:id="rId3"/>
    <p:sldId id="2140753673" r:id="rId4"/>
    <p:sldId id="2140753674" r:id="rId5"/>
    <p:sldId id="2140753682" r:id="rId6"/>
    <p:sldId id="2140753678" r:id="rId7"/>
    <p:sldId id="2140753731" r:id="rId8"/>
    <p:sldId id="2140753679" r:id="rId9"/>
    <p:sldId id="2140753675" r:id="rId10"/>
    <p:sldId id="2140753680" r:id="rId11"/>
    <p:sldId id="2140753681" r:id="rId12"/>
    <p:sldId id="2140753693" r:id="rId13"/>
    <p:sldId id="2140753677" r:id="rId14"/>
    <p:sldId id="2140753684" r:id="rId15"/>
    <p:sldId id="2140753689" r:id="rId16"/>
    <p:sldId id="2140753690" r:id="rId17"/>
    <p:sldId id="2140753691" r:id="rId18"/>
    <p:sldId id="2140753686" r:id="rId19"/>
    <p:sldId id="2140753701" r:id="rId20"/>
    <p:sldId id="2140753699" r:id="rId21"/>
    <p:sldId id="2140753714" r:id="rId22"/>
    <p:sldId id="2140753713" r:id="rId23"/>
    <p:sldId id="2140753728" r:id="rId24"/>
    <p:sldId id="2140753726" r:id="rId25"/>
    <p:sldId id="2140753725" r:id="rId26"/>
    <p:sldId id="2140753732" r:id="rId27"/>
    <p:sldId id="2140753716" r:id="rId28"/>
    <p:sldId id="2140753715" r:id="rId29"/>
    <p:sldId id="2140753722" r:id="rId30"/>
    <p:sldId id="2140753721" r:id="rId31"/>
    <p:sldId id="2140753720" r:id="rId32"/>
    <p:sldId id="2140753727" r:id="rId33"/>
    <p:sldId id="2140753717" r:id="rId34"/>
    <p:sldId id="2140753733" r:id="rId35"/>
    <p:sldId id="2140753719" r:id="rId36"/>
    <p:sldId id="2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68"/>
            <p14:sldId id="2140753673"/>
            <p14:sldId id="2140753674"/>
            <p14:sldId id="2140753682"/>
            <p14:sldId id="2140753678"/>
            <p14:sldId id="2140753731"/>
            <p14:sldId id="2140753679"/>
            <p14:sldId id="2140753675"/>
            <p14:sldId id="2140753680"/>
            <p14:sldId id="2140753681"/>
            <p14:sldId id="2140753693"/>
            <p14:sldId id="2140753677"/>
            <p14:sldId id="2140753684"/>
            <p14:sldId id="2140753689"/>
            <p14:sldId id="2140753690"/>
            <p14:sldId id="2140753691"/>
            <p14:sldId id="2140753686"/>
            <p14:sldId id="2140753701"/>
            <p14:sldId id="2140753699"/>
            <p14:sldId id="2140753714"/>
            <p14:sldId id="2140753713"/>
            <p14:sldId id="2140753728"/>
            <p14:sldId id="2140753726"/>
            <p14:sldId id="2140753725"/>
            <p14:sldId id="2140753732"/>
            <p14:sldId id="2140753716"/>
            <p14:sldId id="2140753715"/>
            <p14:sldId id="2140753722"/>
            <p14:sldId id="2140753721"/>
            <p14:sldId id="2140753720"/>
            <p14:sldId id="2140753727"/>
            <p14:sldId id="2140753717"/>
            <p14:sldId id="2140753733"/>
            <p14:sldId id="2140753719"/>
            <p14:sldId id="283"/>
          </p14:sldIdLst>
        </p14:section>
        <p14:section name="GUIDELINE &amp; SAMPLE" id="{0AC042C7-4D81-1B44-AE40-3EF052FEE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121"/>
    <a:srgbClr val="33B2C1"/>
    <a:srgbClr val="B5B5B5"/>
    <a:srgbClr val="19226D"/>
    <a:srgbClr val="50B848"/>
    <a:srgbClr val="034EA2"/>
    <a:srgbClr val="F2F2F2"/>
    <a:srgbClr val="3EA9C1"/>
    <a:srgbClr val="33B2C0"/>
    <a:srgbClr val="E4E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D89C2-1D56-925D-4028-88426E0C8A6B}" v="12" dt="2022-11-15T00:28:48.814"/>
    <p1510:client id="{58173AD1-6075-5ABE-8DE6-E2DCE9E40841}" v="1683" dt="2023-02-03T09:25:02.913"/>
    <p1510:client id="{679E01C8-B62F-9C47-6751-BC13E66779CA}" v="217" dt="2023-02-02T08:50:09.564"/>
    <p1510:client id="{78623AEF-BA40-B81C-242F-29185DA36371}" v="1007" dt="2022-11-14T08:17:29.744"/>
    <p1510:client id="{7B6BB37B-6EDB-C625-1CE0-0D5E851B1055}" v="713" dt="2023-01-23T01:47:14.650"/>
    <p1510:client id="{8133BADC-82FA-FA17-B58D-35C97B533960}" v="29" dt="2023-01-24T00:20:23.255"/>
    <p1510:client id="{88789AC6-0B11-300B-A134-20A3DD3C9584}" v="234" dt="2023-02-02T03:33:24.180"/>
    <p1510:client id="{9DF60716-98AC-241E-CA96-84968334A18A}" v="5" dt="2022-11-15T03:12:37.311"/>
    <p1510:client id="{AD583F1E-7E6F-ED3D-A5A7-269CA2AD1042}" v="245" dt="2023-02-02T02:15:40.448"/>
    <p1510:client id="{AFE61311-6AFC-3A7D-F538-B78292EB7C67}" v="8" dt="2022-11-15T00:00:41.042"/>
    <p1510:client id="{CC40740E-6A17-4BB0-4E64-11F21152F557}" v="628" dt="2023-01-30T04:29:30.449"/>
    <p1510:client id="{F6CA313C-658E-2B15-642A-3A8FCF91FB5C}" v="221" dt="2023-01-23T03:14:06.151"/>
    <p1510:client id="{FA38D716-ADBF-1B0D-6F4A-A41F3610E610}" v="1108" dt="2022-11-15T03:10:02.065"/>
    <p1510:client id="{FED2AC8D-F7EC-7C6C-271E-1C8F8042402E}" v="16" dt="2023-02-03T09:56:00.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4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Jr. Daga-ang (GAM.PHI)" userId="S::marianojr.dagaang@fsoft.com.vn::bfc8b393-216d-4f4b-9ed6-f6905e02986f" providerId="AD" clId="Web-{AD583F1E-7E6F-ED3D-A5A7-269CA2AD1042}"/>
    <pc:docChg chg="addSld modSld modSection">
      <pc:chgData name="Mariano Jr. Daga-ang (GAM.PHI)" userId="S::marianojr.dagaang@fsoft.com.vn::bfc8b393-216d-4f4b-9ed6-f6905e02986f" providerId="AD" clId="Web-{AD583F1E-7E6F-ED3D-A5A7-269CA2AD1042}" dt="2023-02-02T02:15:40.448" v="183" actId="20577"/>
      <pc:docMkLst>
        <pc:docMk/>
      </pc:docMkLst>
      <pc:sldChg chg="addSp modSp">
        <pc:chgData name="Mariano Jr. Daga-ang (GAM.PHI)" userId="S::marianojr.dagaang@fsoft.com.vn::bfc8b393-216d-4f4b-9ed6-f6905e02986f" providerId="AD" clId="Web-{AD583F1E-7E6F-ED3D-A5A7-269CA2AD1042}" dt="2023-02-02T01:53:34.432" v="11" actId="1076"/>
        <pc:sldMkLst>
          <pc:docMk/>
          <pc:sldMk cId="1654061427" sldId="2140753673"/>
        </pc:sldMkLst>
        <pc:spChg chg="mod">
          <ac:chgData name="Mariano Jr. Daga-ang (GAM.PHI)" userId="S::marianojr.dagaang@fsoft.com.vn::bfc8b393-216d-4f4b-9ed6-f6905e02986f" providerId="AD" clId="Web-{AD583F1E-7E6F-ED3D-A5A7-269CA2AD1042}" dt="2023-02-02T01:53:24.556" v="6" actId="20577"/>
          <ac:spMkLst>
            <pc:docMk/>
            <pc:sldMk cId="1654061427" sldId="2140753673"/>
            <ac:spMk id="17" creationId="{CC20ADAA-380F-7FC0-B220-DDF35D608B9B}"/>
          </ac:spMkLst>
        </pc:spChg>
        <pc:spChg chg="mod">
          <ac:chgData name="Mariano Jr. Daga-ang (GAM.PHI)" userId="S::marianojr.dagaang@fsoft.com.vn::bfc8b393-216d-4f4b-9ed6-f6905e02986f" providerId="AD" clId="Web-{AD583F1E-7E6F-ED3D-A5A7-269CA2AD1042}" dt="2023-02-02T01:53:15.118" v="3" actId="20577"/>
          <ac:spMkLst>
            <pc:docMk/>
            <pc:sldMk cId="1654061427" sldId="2140753673"/>
            <ac:spMk id="28" creationId="{B7845565-347A-A404-74BA-DE7EC6520D72}"/>
          </ac:spMkLst>
        </pc:spChg>
        <pc:grpChg chg="mod">
          <ac:chgData name="Mariano Jr. Daga-ang (GAM.PHI)" userId="S::marianojr.dagaang@fsoft.com.vn::bfc8b393-216d-4f4b-9ed6-f6905e02986f" providerId="AD" clId="Web-{AD583F1E-7E6F-ED3D-A5A7-269CA2AD1042}" dt="2023-02-02T01:53:34.416" v="10" actId="1076"/>
          <ac:grpSpMkLst>
            <pc:docMk/>
            <pc:sldMk cId="1654061427" sldId="2140753673"/>
            <ac:grpSpMk id="3" creationId="{0E610C87-4E63-815E-2D5B-DE4A8F715159}"/>
          </ac:grpSpMkLst>
        </pc:grpChg>
        <pc:grpChg chg="add mod">
          <ac:chgData name="Mariano Jr. Daga-ang (GAM.PHI)" userId="S::marianojr.dagaang@fsoft.com.vn::bfc8b393-216d-4f4b-9ed6-f6905e02986f" providerId="AD" clId="Web-{AD583F1E-7E6F-ED3D-A5A7-269CA2AD1042}" dt="2023-02-02T01:53:34.432" v="11" actId="1076"/>
          <ac:grpSpMkLst>
            <pc:docMk/>
            <pc:sldMk cId="1654061427" sldId="2140753673"/>
            <ac:grpSpMk id="15" creationId="{46C5B0C9-6E94-B7DF-4F65-EA0EB80AF62C}"/>
          </ac:grpSpMkLst>
        </pc:grpChg>
        <pc:grpChg chg="mod">
          <ac:chgData name="Mariano Jr. Daga-ang (GAM.PHI)" userId="S::marianojr.dagaang@fsoft.com.vn::bfc8b393-216d-4f4b-9ed6-f6905e02986f" providerId="AD" clId="Web-{AD583F1E-7E6F-ED3D-A5A7-269CA2AD1042}" dt="2023-02-02T01:53:34.322" v="7" actId="1076"/>
          <ac:grpSpMkLst>
            <pc:docMk/>
            <pc:sldMk cId="1654061427" sldId="2140753673"/>
            <ac:grpSpMk id="21" creationId="{110700B9-396B-F94A-B785-85220A672262}"/>
          </ac:grpSpMkLst>
        </pc:grpChg>
        <pc:grpChg chg="mod">
          <ac:chgData name="Mariano Jr. Daga-ang (GAM.PHI)" userId="S::marianojr.dagaang@fsoft.com.vn::bfc8b393-216d-4f4b-9ed6-f6905e02986f" providerId="AD" clId="Web-{AD583F1E-7E6F-ED3D-A5A7-269CA2AD1042}" dt="2023-02-02T01:53:34.353" v="8" actId="1076"/>
          <ac:grpSpMkLst>
            <pc:docMk/>
            <pc:sldMk cId="1654061427" sldId="2140753673"/>
            <ac:grpSpMk id="33" creationId="{57DBD324-A163-B74F-BB58-97AA6EB6043A}"/>
          </ac:grpSpMkLst>
        </pc:grpChg>
        <pc:grpChg chg="mod">
          <ac:chgData name="Mariano Jr. Daga-ang (GAM.PHI)" userId="S::marianojr.dagaang@fsoft.com.vn::bfc8b393-216d-4f4b-9ed6-f6905e02986f" providerId="AD" clId="Web-{AD583F1E-7E6F-ED3D-A5A7-269CA2AD1042}" dt="2023-02-02T01:53:34.385" v="9" actId="1076"/>
          <ac:grpSpMkLst>
            <pc:docMk/>
            <pc:sldMk cId="1654061427" sldId="2140753673"/>
            <ac:grpSpMk id="42" creationId="{5BAF98C4-3876-0B40-9D08-E42F59EC706E}"/>
          </ac:grpSpMkLst>
        </pc:grpChg>
      </pc:sldChg>
      <pc:sldChg chg="addSp modSp">
        <pc:chgData name="Mariano Jr. Daga-ang (GAM.PHI)" userId="S::marianojr.dagaang@fsoft.com.vn::bfc8b393-216d-4f4b-9ed6-f6905e02986f" providerId="AD" clId="Web-{AD583F1E-7E6F-ED3D-A5A7-269CA2AD1042}" dt="2023-02-02T02:09:27.076" v="106" actId="20577"/>
        <pc:sldMkLst>
          <pc:docMk/>
          <pc:sldMk cId="2813289551" sldId="2140753684"/>
        </pc:sldMkLst>
        <pc:spChg chg="mod">
          <ac:chgData name="Mariano Jr. Daga-ang (GAM.PHI)" userId="S::marianojr.dagaang@fsoft.com.vn::bfc8b393-216d-4f4b-9ed6-f6905e02986f" providerId="AD" clId="Web-{AD583F1E-7E6F-ED3D-A5A7-269CA2AD1042}" dt="2023-02-02T02:09:27.076" v="106" actId="20577"/>
          <ac:spMkLst>
            <pc:docMk/>
            <pc:sldMk cId="2813289551" sldId="2140753684"/>
            <ac:spMk id="3" creationId="{10D79B95-FC75-5709-F11D-9FB4A2E2A4AE}"/>
          </ac:spMkLst>
        </pc:spChg>
        <pc:picChg chg="add mod">
          <ac:chgData name="Mariano Jr. Daga-ang (GAM.PHI)" userId="S::marianojr.dagaang@fsoft.com.vn::bfc8b393-216d-4f4b-9ed6-f6905e02986f" providerId="AD" clId="Web-{AD583F1E-7E6F-ED3D-A5A7-269CA2AD1042}" dt="2023-02-02T02:06:05.115" v="32" actId="1076"/>
          <ac:picMkLst>
            <pc:docMk/>
            <pc:sldMk cId="2813289551" sldId="2140753684"/>
            <ac:picMk id="4" creationId="{7EBD37DF-43A8-9811-C672-20D31F392AA7}"/>
          </ac:picMkLst>
        </pc:picChg>
      </pc:sldChg>
      <pc:sldChg chg="modSp add replId">
        <pc:chgData name="Mariano Jr. Daga-ang (GAM.PHI)" userId="S::marianojr.dagaang@fsoft.com.vn::bfc8b393-216d-4f4b-9ed6-f6905e02986f" providerId="AD" clId="Web-{AD583F1E-7E6F-ED3D-A5A7-269CA2AD1042}" dt="2023-02-02T01:54:10.449" v="19" actId="20577"/>
        <pc:sldMkLst>
          <pc:docMk/>
          <pc:sldMk cId="780199657" sldId="2140753686"/>
        </pc:sldMkLst>
        <pc:spChg chg="mod">
          <ac:chgData name="Mariano Jr. Daga-ang (GAM.PHI)" userId="S::marianojr.dagaang@fsoft.com.vn::bfc8b393-216d-4f4b-9ed6-f6905e02986f" providerId="AD" clId="Web-{AD583F1E-7E6F-ED3D-A5A7-269CA2AD1042}" dt="2023-02-02T01:54:10.449" v="19" actId="20577"/>
          <ac:spMkLst>
            <pc:docMk/>
            <pc:sldMk cId="780199657" sldId="2140753686"/>
            <ac:spMk id="19" creationId="{35366514-74EA-CF4D-9A7D-88C37B7C4D3F}"/>
          </ac:spMkLst>
        </pc:spChg>
      </pc:sldChg>
      <pc:sldChg chg="addSp modSp new mod modClrScheme chgLayout">
        <pc:chgData name="Mariano Jr. Daga-ang (GAM.PHI)" userId="S::marianojr.dagaang@fsoft.com.vn::bfc8b393-216d-4f4b-9ed6-f6905e02986f" providerId="AD" clId="Web-{AD583F1E-7E6F-ED3D-A5A7-269CA2AD1042}" dt="2023-02-02T01:54:30.012" v="21"/>
        <pc:sldMkLst>
          <pc:docMk/>
          <pc:sldMk cId="3269178624" sldId="2140753687"/>
        </pc:sldMkLst>
        <pc:spChg chg="mod ord">
          <ac:chgData name="Mariano Jr. Daga-ang (GAM.PHI)" userId="S::marianojr.dagaang@fsoft.com.vn::bfc8b393-216d-4f4b-9ed6-f6905e02986f" providerId="AD" clId="Web-{AD583F1E-7E6F-ED3D-A5A7-269CA2AD1042}" dt="2023-02-02T01:54:30.012" v="21"/>
          <ac:spMkLst>
            <pc:docMk/>
            <pc:sldMk cId="3269178624" sldId="2140753687"/>
            <ac:spMk id="2" creationId="{1158362C-5633-8A19-BDA1-58E13667158D}"/>
          </ac:spMkLst>
        </pc:spChg>
        <pc:spChg chg="add mod ord">
          <ac:chgData name="Mariano Jr. Daga-ang (GAM.PHI)" userId="S::marianojr.dagaang@fsoft.com.vn::bfc8b393-216d-4f4b-9ed6-f6905e02986f" providerId="AD" clId="Web-{AD583F1E-7E6F-ED3D-A5A7-269CA2AD1042}" dt="2023-02-02T01:54:30.012" v="21"/>
          <ac:spMkLst>
            <pc:docMk/>
            <pc:sldMk cId="3269178624" sldId="2140753687"/>
            <ac:spMk id="3" creationId="{CEE3EB5B-6457-5249-DEC5-8E814639FF7F}"/>
          </ac:spMkLst>
        </pc:spChg>
      </pc:sldChg>
      <pc:sldChg chg="modSp new mod modClrScheme chgLayout">
        <pc:chgData name="Mariano Jr. Daga-ang (GAM.PHI)" userId="S::marianojr.dagaang@fsoft.com.vn::bfc8b393-216d-4f4b-9ed6-f6905e02986f" providerId="AD" clId="Web-{AD583F1E-7E6F-ED3D-A5A7-269CA2AD1042}" dt="2023-02-02T01:54:39.871" v="23"/>
        <pc:sldMkLst>
          <pc:docMk/>
          <pc:sldMk cId="3683811802" sldId="2140753688"/>
        </pc:sldMkLst>
        <pc:spChg chg="mod ord">
          <ac:chgData name="Mariano Jr. Daga-ang (GAM.PHI)" userId="S::marianojr.dagaang@fsoft.com.vn::bfc8b393-216d-4f4b-9ed6-f6905e02986f" providerId="AD" clId="Web-{AD583F1E-7E6F-ED3D-A5A7-269CA2AD1042}" dt="2023-02-02T01:54:39.871" v="23"/>
          <ac:spMkLst>
            <pc:docMk/>
            <pc:sldMk cId="3683811802" sldId="2140753688"/>
            <ac:spMk id="2" creationId="{A9E48275-07F1-C193-CFF6-6396451D60F0}"/>
          </ac:spMkLst>
        </pc:spChg>
        <pc:spChg chg="mod ord">
          <ac:chgData name="Mariano Jr. Daga-ang (GAM.PHI)" userId="S::marianojr.dagaang@fsoft.com.vn::bfc8b393-216d-4f4b-9ed6-f6905e02986f" providerId="AD" clId="Web-{AD583F1E-7E6F-ED3D-A5A7-269CA2AD1042}" dt="2023-02-02T01:54:39.871" v="23"/>
          <ac:spMkLst>
            <pc:docMk/>
            <pc:sldMk cId="3683811802" sldId="2140753688"/>
            <ac:spMk id="3" creationId="{570692EC-949B-3DD8-19E5-A97B58CA92AB}"/>
          </ac:spMkLst>
        </pc:spChg>
      </pc:sldChg>
      <pc:sldChg chg="addSp modSp new mod modClrScheme chgLayout">
        <pc:chgData name="Mariano Jr. Daga-ang (GAM.PHI)" userId="S::marianojr.dagaang@fsoft.com.vn::bfc8b393-216d-4f4b-9ed6-f6905e02986f" providerId="AD" clId="Web-{AD583F1E-7E6F-ED3D-A5A7-269CA2AD1042}" dt="2023-02-02T02:15:34.058" v="181" actId="20577"/>
        <pc:sldMkLst>
          <pc:docMk/>
          <pc:sldMk cId="4273205796" sldId="2140753689"/>
        </pc:sldMkLst>
        <pc:spChg chg="mod ord">
          <ac:chgData name="Mariano Jr. Daga-ang (GAM.PHI)" userId="S::marianojr.dagaang@fsoft.com.vn::bfc8b393-216d-4f4b-9ed6-f6905e02986f" providerId="AD" clId="Web-{AD583F1E-7E6F-ED3D-A5A7-269CA2AD1042}" dt="2023-02-02T02:15:34.058" v="181" actId="20577"/>
          <ac:spMkLst>
            <pc:docMk/>
            <pc:sldMk cId="4273205796" sldId="2140753689"/>
            <ac:spMk id="2" creationId="{74BA5938-8E95-3CF9-9879-263DE5EF73F7}"/>
          </ac:spMkLst>
        </pc:spChg>
        <pc:spChg chg="mod ord">
          <ac:chgData name="Mariano Jr. Daga-ang (GAM.PHI)" userId="S::marianojr.dagaang@fsoft.com.vn::bfc8b393-216d-4f4b-9ed6-f6905e02986f" providerId="AD" clId="Web-{AD583F1E-7E6F-ED3D-A5A7-269CA2AD1042}" dt="2023-02-02T02:06:48.273" v="38"/>
          <ac:spMkLst>
            <pc:docMk/>
            <pc:sldMk cId="4273205796" sldId="2140753689"/>
            <ac:spMk id="3" creationId="{C0DB4D54-A1EC-3C42-9DD8-427ADB28136E}"/>
          </ac:spMkLst>
        </pc:spChg>
        <pc:spChg chg="add mod">
          <ac:chgData name="Mariano Jr. Daga-ang (GAM.PHI)" userId="S::marianojr.dagaang@fsoft.com.vn::bfc8b393-216d-4f4b-9ed6-f6905e02986f" providerId="AD" clId="Web-{AD583F1E-7E6F-ED3D-A5A7-269CA2AD1042}" dt="2023-02-02T02:12:33.457" v="179" actId="1076"/>
          <ac:spMkLst>
            <pc:docMk/>
            <pc:sldMk cId="4273205796" sldId="2140753689"/>
            <ac:spMk id="4" creationId="{DBBFFCBF-E572-8B6E-193A-5FCD0C78AFD0}"/>
          </ac:spMkLst>
        </pc:spChg>
      </pc:sldChg>
      <pc:sldChg chg="addSp modSp new mod modClrScheme chgLayout">
        <pc:chgData name="Mariano Jr. Daga-ang (GAM.PHI)" userId="S::marianojr.dagaang@fsoft.com.vn::bfc8b393-216d-4f4b-9ed6-f6905e02986f" providerId="AD" clId="Web-{AD583F1E-7E6F-ED3D-A5A7-269CA2AD1042}" dt="2023-02-02T02:10:33.281" v="118" actId="1076"/>
        <pc:sldMkLst>
          <pc:docMk/>
          <pc:sldMk cId="3469618946" sldId="2140753690"/>
        </pc:sldMkLst>
        <pc:spChg chg="mod ord">
          <ac:chgData name="Mariano Jr. Daga-ang (GAM.PHI)" userId="S::marianojr.dagaang@fsoft.com.vn::bfc8b393-216d-4f4b-9ed6-f6905e02986f" providerId="AD" clId="Web-{AD583F1E-7E6F-ED3D-A5A7-269CA2AD1042}" dt="2023-02-02T02:10:11.780" v="113" actId="20577"/>
          <ac:spMkLst>
            <pc:docMk/>
            <pc:sldMk cId="3469618946" sldId="2140753690"/>
            <ac:spMk id="2" creationId="{FC7B3704-94FD-BF4B-8AAF-680C81E48C43}"/>
          </ac:spMkLst>
        </pc:spChg>
        <pc:spChg chg="mod ord">
          <ac:chgData name="Mariano Jr. Daga-ang (GAM.PHI)" userId="S::marianojr.dagaang@fsoft.com.vn::bfc8b393-216d-4f4b-9ed6-f6905e02986f" providerId="AD" clId="Web-{AD583F1E-7E6F-ED3D-A5A7-269CA2AD1042}" dt="2023-02-02T02:09:34.623" v="109"/>
          <ac:spMkLst>
            <pc:docMk/>
            <pc:sldMk cId="3469618946" sldId="2140753690"/>
            <ac:spMk id="3" creationId="{45C7D927-C91E-4A6F-8B51-F267116DBF96}"/>
          </ac:spMkLst>
        </pc:spChg>
        <pc:picChg chg="add mod">
          <ac:chgData name="Mariano Jr. Daga-ang (GAM.PHI)" userId="S::marianojr.dagaang@fsoft.com.vn::bfc8b393-216d-4f4b-9ed6-f6905e02986f" providerId="AD" clId="Web-{AD583F1E-7E6F-ED3D-A5A7-269CA2AD1042}" dt="2023-02-02T02:10:33.281" v="118" actId="1076"/>
          <ac:picMkLst>
            <pc:docMk/>
            <pc:sldMk cId="3469618946" sldId="2140753690"/>
            <ac:picMk id="4" creationId="{A8FBC8ED-0FC1-84FE-24E8-9CA84A90D461}"/>
          </ac:picMkLst>
        </pc:picChg>
      </pc:sldChg>
      <pc:sldChg chg="addSp modSp new mod modClrScheme chgLayout">
        <pc:chgData name="Mariano Jr. Daga-ang (GAM.PHI)" userId="S::marianojr.dagaang@fsoft.com.vn::bfc8b393-216d-4f4b-9ed6-f6905e02986f" providerId="AD" clId="Web-{AD583F1E-7E6F-ED3D-A5A7-269CA2AD1042}" dt="2023-02-02T02:15:40.448" v="183" actId="20577"/>
        <pc:sldMkLst>
          <pc:docMk/>
          <pc:sldMk cId="1645508016" sldId="2140753691"/>
        </pc:sldMkLst>
        <pc:spChg chg="mod ord">
          <ac:chgData name="Mariano Jr. Daga-ang (GAM.PHI)" userId="S::marianojr.dagaang@fsoft.com.vn::bfc8b393-216d-4f4b-9ed6-f6905e02986f" providerId="AD" clId="Web-{AD583F1E-7E6F-ED3D-A5A7-269CA2AD1042}" dt="2023-02-02T02:15:40.448" v="183" actId="20577"/>
          <ac:spMkLst>
            <pc:docMk/>
            <pc:sldMk cId="1645508016" sldId="2140753691"/>
            <ac:spMk id="2" creationId="{84F42805-8E07-390E-5F04-4164479ED0F3}"/>
          </ac:spMkLst>
        </pc:spChg>
        <pc:spChg chg="mod ord">
          <ac:chgData name="Mariano Jr. Daga-ang (GAM.PHI)" userId="S::marianojr.dagaang@fsoft.com.vn::bfc8b393-216d-4f4b-9ed6-f6905e02986f" providerId="AD" clId="Web-{AD583F1E-7E6F-ED3D-A5A7-269CA2AD1042}" dt="2023-02-02T02:09:37.404" v="110"/>
          <ac:spMkLst>
            <pc:docMk/>
            <pc:sldMk cId="1645508016" sldId="2140753691"/>
            <ac:spMk id="3" creationId="{98A7AC7A-DC9F-AFAB-40EF-33040965C605}"/>
          </ac:spMkLst>
        </pc:spChg>
        <pc:spChg chg="add mod">
          <ac:chgData name="Mariano Jr. Daga-ang (GAM.PHI)" userId="S::marianojr.dagaang@fsoft.com.vn::bfc8b393-216d-4f4b-9ed6-f6905e02986f" providerId="AD" clId="Web-{AD583F1E-7E6F-ED3D-A5A7-269CA2AD1042}" dt="2023-02-02T02:12:28.551" v="178" actId="1076"/>
          <ac:spMkLst>
            <pc:docMk/>
            <pc:sldMk cId="1645508016" sldId="2140753691"/>
            <ac:spMk id="4" creationId="{B0924EDF-4594-1BD8-7957-28DC64F3AAF1}"/>
          </ac:spMkLst>
        </pc:spChg>
      </pc:sldChg>
    </pc:docChg>
  </pc:docChgLst>
  <pc:docChgLst>
    <pc:chgData name="Mariano Jr. Daga-ang (GAM.PHI)" userId="S::marianojr.dagaang@fsoft.com.vn::bfc8b393-216d-4f4b-9ed6-f6905e02986f" providerId="AD" clId="Web-{88789AC6-0B11-300B-A134-20A3DD3C9584}"/>
    <pc:docChg chg="addSld delSld modSld sldOrd addMainMaster modMainMaster modSection">
      <pc:chgData name="Mariano Jr. Daga-ang (GAM.PHI)" userId="S::marianojr.dagaang@fsoft.com.vn::bfc8b393-216d-4f4b-9ed6-f6905e02986f" providerId="AD" clId="Web-{88789AC6-0B11-300B-A134-20A3DD3C9584}" dt="2023-02-02T03:33:24.180" v="167" actId="1076"/>
      <pc:docMkLst>
        <pc:docMk/>
      </pc:docMkLst>
      <pc:sldChg chg="modSp del">
        <pc:chgData name="Mariano Jr. Daga-ang (GAM.PHI)" userId="S::marianojr.dagaang@fsoft.com.vn::bfc8b393-216d-4f4b-9ed6-f6905e02986f" providerId="AD" clId="Web-{88789AC6-0B11-300B-A134-20A3DD3C9584}" dt="2023-02-02T03:28:16.687" v="112"/>
        <pc:sldMkLst>
          <pc:docMk/>
          <pc:sldMk cId="3269178624" sldId="2140753687"/>
        </pc:sldMkLst>
        <pc:spChg chg="mod">
          <ac:chgData name="Mariano Jr. Daga-ang (GAM.PHI)" userId="S::marianojr.dagaang@fsoft.com.vn::bfc8b393-216d-4f4b-9ed6-f6905e02986f" providerId="AD" clId="Web-{88789AC6-0B11-300B-A134-20A3DD3C9584}" dt="2023-02-02T03:23:12.209" v="46" actId="20577"/>
          <ac:spMkLst>
            <pc:docMk/>
            <pc:sldMk cId="3269178624" sldId="2140753687"/>
            <ac:spMk id="3" creationId="{CEE3EB5B-6457-5249-DEC5-8E814639FF7F}"/>
          </ac:spMkLst>
        </pc:spChg>
      </pc:sldChg>
      <pc:sldChg chg="modSp del">
        <pc:chgData name="Mariano Jr. Daga-ang (GAM.PHI)" userId="S::marianojr.dagaang@fsoft.com.vn::bfc8b393-216d-4f4b-9ed6-f6905e02986f" providerId="AD" clId="Web-{88789AC6-0B11-300B-A134-20A3DD3C9584}" dt="2023-02-02T03:28:28.953" v="114"/>
        <pc:sldMkLst>
          <pc:docMk/>
          <pc:sldMk cId="3683811802" sldId="2140753688"/>
        </pc:sldMkLst>
        <pc:spChg chg="mod">
          <ac:chgData name="Mariano Jr. Daga-ang (GAM.PHI)" userId="S::marianojr.dagaang@fsoft.com.vn::bfc8b393-216d-4f4b-9ed6-f6905e02986f" providerId="AD" clId="Web-{88789AC6-0B11-300B-A134-20A3DD3C9584}" dt="2023-02-02T03:23:32.632" v="52" actId="20577"/>
          <ac:spMkLst>
            <pc:docMk/>
            <pc:sldMk cId="3683811802" sldId="2140753688"/>
            <ac:spMk id="2" creationId="{A9E48275-07F1-C193-CFF6-6396451D60F0}"/>
          </ac:spMkLst>
        </pc:spChg>
      </pc:sldChg>
      <pc:sldChg chg="addSp modSp new mod modClrScheme chgLayout">
        <pc:chgData name="Mariano Jr. Daga-ang (GAM.PHI)" userId="S::marianojr.dagaang@fsoft.com.vn::bfc8b393-216d-4f4b-9ed6-f6905e02986f" providerId="AD" clId="Web-{88789AC6-0B11-300B-A134-20A3DD3C9584}" dt="2023-02-02T03:00:57.604" v="18" actId="20577"/>
        <pc:sldMkLst>
          <pc:docMk/>
          <pc:sldMk cId="819005613" sldId="2140753692"/>
        </pc:sldMkLst>
        <pc:spChg chg="mod ord">
          <ac:chgData name="Mariano Jr. Daga-ang (GAM.PHI)" userId="S::marianojr.dagaang@fsoft.com.vn::bfc8b393-216d-4f4b-9ed6-f6905e02986f" providerId="AD" clId="Web-{88789AC6-0B11-300B-A134-20A3DD3C9584}" dt="2023-02-02T03:00:57.604" v="18" actId="20577"/>
          <ac:spMkLst>
            <pc:docMk/>
            <pc:sldMk cId="819005613" sldId="2140753692"/>
            <ac:spMk id="2" creationId="{D631D1BF-00BC-A629-0E65-3CF31933A2B0}"/>
          </ac:spMkLst>
        </pc:spChg>
        <pc:spChg chg="mod ord">
          <ac:chgData name="Mariano Jr. Daga-ang (GAM.PHI)" userId="S::marianojr.dagaang@fsoft.com.vn::bfc8b393-216d-4f4b-9ed6-f6905e02986f" providerId="AD" clId="Web-{88789AC6-0B11-300B-A134-20A3DD3C9584}" dt="2023-02-02T02:59:47.118" v="1"/>
          <ac:spMkLst>
            <pc:docMk/>
            <pc:sldMk cId="819005613" sldId="2140753692"/>
            <ac:spMk id="3" creationId="{ED1993FB-B4C7-262A-6D01-AC5285BD5110}"/>
          </ac:spMkLst>
        </pc:spChg>
        <pc:picChg chg="add mod">
          <ac:chgData name="Mariano Jr. Daga-ang (GAM.PHI)" userId="S::marianojr.dagaang@fsoft.com.vn::bfc8b393-216d-4f4b-9ed6-f6905e02986f" providerId="AD" clId="Web-{88789AC6-0B11-300B-A134-20A3DD3C9584}" dt="2023-02-02T03:00:06.775" v="5" actId="1076"/>
          <ac:picMkLst>
            <pc:docMk/>
            <pc:sldMk cId="819005613" sldId="2140753692"/>
            <ac:picMk id="4" creationId="{5A14FA1C-387D-C674-4CEB-E6A2AB50562A}"/>
          </ac:picMkLst>
        </pc:picChg>
      </pc:sldChg>
      <pc:sldChg chg="addSp modSp new mod modClrScheme chgLayout">
        <pc:chgData name="Mariano Jr. Daga-ang (GAM.PHI)" userId="S::marianojr.dagaang@fsoft.com.vn::bfc8b393-216d-4f4b-9ed6-f6905e02986f" providerId="AD" clId="Web-{88789AC6-0B11-300B-A134-20A3DD3C9584}" dt="2023-02-02T03:03:13.374" v="30" actId="1076"/>
        <pc:sldMkLst>
          <pc:docMk/>
          <pc:sldMk cId="1464522510" sldId="2140753693"/>
        </pc:sldMkLst>
        <pc:spChg chg="mod ord">
          <ac:chgData name="Mariano Jr. Daga-ang (GAM.PHI)" userId="S::marianojr.dagaang@fsoft.com.vn::bfc8b393-216d-4f4b-9ed6-f6905e02986f" providerId="AD" clId="Web-{88789AC6-0B11-300B-A134-20A3DD3C9584}" dt="2023-02-02T03:03:09.656" v="29" actId="20577"/>
          <ac:spMkLst>
            <pc:docMk/>
            <pc:sldMk cId="1464522510" sldId="2140753693"/>
            <ac:spMk id="2" creationId="{FA1C5E4A-E816-98F2-322E-9A4BFFD9C576}"/>
          </ac:spMkLst>
        </pc:spChg>
        <pc:spChg chg="mod ord">
          <ac:chgData name="Mariano Jr. Daga-ang (GAM.PHI)" userId="S::marianojr.dagaang@fsoft.com.vn::bfc8b393-216d-4f4b-9ed6-f6905e02986f" providerId="AD" clId="Web-{88789AC6-0B11-300B-A134-20A3DD3C9584}" dt="2023-02-02T03:02:52.639" v="24"/>
          <ac:spMkLst>
            <pc:docMk/>
            <pc:sldMk cId="1464522510" sldId="2140753693"/>
            <ac:spMk id="3" creationId="{FD5ECD40-D5F1-10F5-CADC-28379CFE69DC}"/>
          </ac:spMkLst>
        </pc:spChg>
        <pc:picChg chg="add mod">
          <ac:chgData name="Mariano Jr. Daga-ang (GAM.PHI)" userId="S::marianojr.dagaang@fsoft.com.vn::bfc8b393-216d-4f4b-9ed6-f6905e02986f" providerId="AD" clId="Web-{88789AC6-0B11-300B-A134-20A3DD3C9584}" dt="2023-02-02T03:03:13.374" v="30" actId="1076"/>
          <ac:picMkLst>
            <pc:docMk/>
            <pc:sldMk cId="1464522510" sldId="2140753693"/>
            <ac:picMk id="4" creationId="{892E17EE-FA81-937E-304B-796B4A7A214E}"/>
          </ac:picMkLst>
        </pc:picChg>
      </pc:sldChg>
      <pc:sldChg chg="modSp add ord replId">
        <pc:chgData name="Mariano Jr. Daga-ang (GAM.PHI)" userId="S::marianojr.dagaang@fsoft.com.vn::bfc8b393-216d-4f4b-9ed6-f6905e02986f" providerId="AD" clId="Web-{88789AC6-0B11-300B-A134-20A3DD3C9584}" dt="2023-02-02T03:24:11.008" v="80" actId="1076"/>
        <pc:sldMkLst>
          <pc:docMk/>
          <pc:sldMk cId="2569486506" sldId="2140753694"/>
        </pc:sldMkLst>
        <pc:spChg chg="mod">
          <ac:chgData name="Mariano Jr. Daga-ang (GAM.PHI)" userId="S::marianojr.dagaang@fsoft.com.vn::bfc8b393-216d-4f4b-9ed6-f6905e02986f" providerId="AD" clId="Web-{88789AC6-0B11-300B-A134-20A3DD3C9584}" dt="2023-02-02T03:24:11.008" v="80" actId="1076"/>
          <ac:spMkLst>
            <pc:docMk/>
            <pc:sldMk cId="2569486506" sldId="2140753694"/>
            <ac:spMk id="19" creationId="{35366514-74EA-CF4D-9A7D-88C37B7C4D3F}"/>
          </ac:spMkLst>
        </pc:spChg>
      </pc:sldChg>
      <pc:sldChg chg="modSp add replId">
        <pc:chgData name="Mariano Jr. Daga-ang (GAM.PHI)" userId="S::marianojr.dagaang@fsoft.com.vn::bfc8b393-216d-4f4b-9ed6-f6905e02986f" providerId="AD" clId="Web-{88789AC6-0B11-300B-A134-20A3DD3C9584}" dt="2023-02-02T03:27:41.936" v="110" actId="20577"/>
        <pc:sldMkLst>
          <pc:docMk/>
          <pc:sldMk cId="557369331" sldId="2140753695"/>
        </pc:sldMkLst>
        <pc:spChg chg="mod">
          <ac:chgData name="Mariano Jr. Daga-ang (GAM.PHI)" userId="S::marianojr.dagaang@fsoft.com.vn::bfc8b393-216d-4f4b-9ed6-f6905e02986f" providerId="AD" clId="Web-{88789AC6-0B11-300B-A134-20A3DD3C9584}" dt="2023-02-02T03:27:41.936" v="110" actId="20577"/>
          <ac:spMkLst>
            <pc:docMk/>
            <pc:sldMk cId="557369331" sldId="2140753695"/>
            <ac:spMk id="19" creationId="{35366514-74EA-CF4D-9A7D-88C37B7C4D3F}"/>
          </ac:spMkLst>
        </pc:spChg>
      </pc:sldChg>
      <pc:sldChg chg="modSp new mod modClrScheme chgLayout">
        <pc:chgData name="Mariano Jr. Daga-ang (GAM.PHI)" userId="S::marianojr.dagaang@fsoft.com.vn::bfc8b393-216d-4f4b-9ed6-f6905e02986f" providerId="AD" clId="Web-{88789AC6-0B11-300B-A134-20A3DD3C9584}" dt="2023-02-02T03:24:40.306" v="90" actId="20577"/>
        <pc:sldMkLst>
          <pc:docMk/>
          <pc:sldMk cId="295068684" sldId="2140753696"/>
        </pc:sldMkLst>
        <pc:spChg chg="mod ord">
          <ac:chgData name="Mariano Jr. Daga-ang (GAM.PHI)" userId="S::marianojr.dagaang@fsoft.com.vn::bfc8b393-216d-4f4b-9ed6-f6905e02986f" providerId="AD" clId="Web-{88789AC6-0B11-300B-A134-20A3DD3C9584}" dt="2023-02-02T03:24:40.306" v="90" actId="20577"/>
          <ac:spMkLst>
            <pc:docMk/>
            <pc:sldMk cId="295068684" sldId="2140753696"/>
            <ac:spMk id="2" creationId="{9811B877-2D64-C992-E65B-59380D54C421}"/>
          </ac:spMkLst>
        </pc:spChg>
        <pc:spChg chg="mod ord">
          <ac:chgData name="Mariano Jr. Daga-ang (GAM.PHI)" userId="S::marianojr.dagaang@fsoft.com.vn::bfc8b393-216d-4f4b-9ed6-f6905e02986f" providerId="AD" clId="Web-{88789AC6-0B11-300B-A134-20A3DD3C9584}" dt="2023-02-02T03:24:31.102" v="83"/>
          <ac:spMkLst>
            <pc:docMk/>
            <pc:sldMk cId="295068684" sldId="2140753696"/>
            <ac:spMk id="3" creationId="{98BAA54C-0A2C-0DCB-5BDB-A0D913763504}"/>
          </ac:spMkLst>
        </pc:spChg>
      </pc:sldChg>
      <pc:sldChg chg="add replId">
        <pc:chgData name="Mariano Jr. Daga-ang (GAM.PHI)" userId="S::marianojr.dagaang@fsoft.com.vn::bfc8b393-216d-4f4b-9ed6-f6905e02986f" providerId="AD" clId="Web-{88789AC6-0B11-300B-A134-20A3DD3C9584}" dt="2023-02-02T03:25:09.244" v="91"/>
        <pc:sldMkLst>
          <pc:docMk/>
          <pc:sldMk cId="2486832886" sldId="2140753697"/>
        </pc:sldMkLst>
      </pc:sldChg>
      <pc:sldChg chg="add replId">
        <pc:chgData name="Mariano Jr. Daga-ang (GAM.PHI)" userId="S::marianojr.dagaang@fsoft.com.vn::bfc8b393-216d-4f4b-9ed6-f6905e02986f" providerId="AD" clId="Web-{88789AC6-0B11-300B-A134-20A3DD3C9584}" dt="2023-02-02T03:25:09.291" v="92"/>
        <pc:sldMkLst>
          <pc:docMk/>
          <pc:sldMk cId="911769294" sldId="2140753698"/>
        </pc:sldMkLst>
      </pc:sldChg>
      <pc:sldChg chg="add replId">
        <pc:chgData name="Mariano Jr. Daga-ang (GAM.PHI)" userId="S::marianojr.dagaang@fsoft.com.vn::bfc8b393-216d-4f4b-9ed6-f6905e02986f" providerId="AD" clId="Web-{88789AC6-0B11-300B-A134-20A3DD3C9584}" dt="2023-02-02T03:25:09.322" v="93"/>
        <pc:sldMkLst>
          <pc:docMk/>
          <pc:sldMk cId="2042912472" sldId="2140753699"/>
        </pc:sldMkLst>
      </pc:sldChg>
      <pc:sldChg chg="addSp delSp modSp add">
        <pc:chgData name="Mariano Jr. Daga-ang (GAM.PHI)" userId="S::marianojr.dagaang@fsoft.com.vn::bfc8b393-216d-4f4b-9ed6-f6905e02986f" providerId="AD" clId="Web-{88789AC6-0B11-300B-A134-20A3DD3C9584}" dt="2023-02-02T03:33:24.180" v="167" actId="1076"/>
        <pc:sldMkLst>
          <pc:docMk/>
          <pc:sldMk cId="3445383900" sldId="2140753700"/>
        </pc:sldMkLst>
        <pc:spChg chg="add mod">
          <ac:chgData name="Mariano Jr. Daga-ang (GAM.PHI)" userId="S::marianojr.dagaang@fsoft.com.vn::bfc8b393-216d-4f4b-9ed6-f6905e02986f" providerId="AD" clId="Web-{88789AC6-0B11-300B-A134-20A3DD3C9584}" dt="2023-02-02T03:33:24.180" v="167" actId="1076"/>
          <ac:spMkLst>
            <pc:docMk/>
            <pc:sldMk cId="3445383900" sldId="2140753700"/>
            <ac:spMk id="2" creationId="{327CB3AE-75B2-B294-767F-6FB1632C53D7}"/>
          </ac:spMkLst>
        </pc:spChg>
        <pc:spChg chg="del">
          <ac:chgData name="Mariano Jr. Daga-ang (GAM.PHI)" userId="S::marianojr.dagaang@fsoft.com.vn::bfc8b393-216d-4f4b-9ed6-f6905e02986f" providerId="AD" clId="Web-{88789AC6-0B11-300B-A134-20A3DD3C9584}" dt="2023-02-02T03:33:14.211" v="164"/>
          <ac:spMkLst>
            <pc:docMk/>
            <pc:sldMk cId="3445383900" sldId="2140753700"/>
            <ac:spMk id="6" creationId="{00000000-0000-0000-0000-000000000000}"/>
          </ac:spMkLst>
        </pc:spChg>
        <pc:spChg chg="del">
          <ac:chgData name="Mariano Jr. Daga-ang (GAM.PHI)" userId="S::marianojr.dagaang@fsoft.com.vn::bfc8b393-216d-4f4b-9ed6-f6905e02986f" providerId="AD" clId="Web-{88789AC6-0B11-300B-A134-20A3DD3C9584}" dt="2023-02-02T03:33:12.883" v="163"/>
          <ac:spMkLst>
            <pc:docMk/>
            <pc:sldMk cId="3445383900" sldId="2140753700"/>
            <ac:spMk id="8" creationId="{00000000-0000-0000-0000-000000000000}"/>
          </ac:spMkLst>
        </pc:spChg>
        <pc:spChg chg="del">
          <ac:chgData name="Mariano Jr. Daga-ang (GAM.PHI)" userId="S::marianojr.dagaang@fsoft.com.vn::bfc8b393-216d-4f4b-9ed6-f6905e02986f" providerId="AD" clId="Web-{88789AC6-0B11-300B-A134-20A3DD3C9584}" dt="2023-02-02T03:31:59.724" v="149"/>
          <ac:spMkLst>
            <pc:docMk/>
            <pc:sldMk cId="3445383900" sldId="2140753700"/>
            <ac:spMk id="78" creationId="{00000000-0000-0000-0000-000000000000}"/>
          </ac:spMkLst>
        </pc:spChg>
        <pc:spChg chg="del mod">
          <ac:chgData name="Mariano Jr. Daga-ang (GAM.PHI)" userId="S::marianojr.dagaang@fsoft.com.vn::bfc8b393-216d-4f4b-9ed6-f6905e02986f" providerId="AD" clId="Web-{88789AC6-0B11-300B-A134-20A3DD3C9584}" dt="2023-02-02T03:31:51.490" v="141"/>
          <ac:spMkLst>
            <pc:docMk/>
            <pc:sldMk cId="3445383900" sldId="2140753700"/>
            <ac:spMk id="87" creationId="{00000000-0000-0000-0000-000000000000}"/>
          </ac:spMkLst>
        </pc:spChg>
        <pc:spChg chg="del mod">
          <ac:chgData name="Mariano Jr. Daga-ang (GAM.PHI)" userId="S::marianojr.dagaang@fsoft.com.vn::bfc8b393-216d-4f4b-9ed6-f6905e02986f" providerId="AD" clId="Web-{88789AC6-0B11-300B-A134-20A3DD3C9584}" dt="2023-02-02T03:31:56.240" v="148"/>
          <ac:spMkLst>
            <pc:docMk/>
            <pc:sldMk cId="3445383900" sldId="2140753700"/>
            <ac:spMk id="88" creationId="{00000000-0000-0000-0000-000000000000}"/>
          </ac:spMkLst>
        </pc:spChg>
        <pc:spChg chg="del">
          <ac:chgData name="Mariano Jr. Daga-ang (GAM.PHI)" userId="S::marianojr.dagaang@fsoft.com.vn::bfc8b393-216d-4f4b-9ed6-f6905e02986f" providerId="AD" clId="Web-{88789AC6-0B11-300B-A134-20A3DD3C9584}" dt="2023-02-02T03:31:56.240" v="147"/>
          <ac:spMkLst>
            <pc:docMk/>
            <pc:sldMk cId="3445383900" sldId="2140753700"/>
            <ac:spMk id="90" creationId="{00000000-0000-0000-0000-000000000000}"/>
          </ac:spMkLst>
        </pc:spChg>
        <pc:spChg chg="del">
          <ac:chgData name="Mariano Jr. Daga-ang (GAM.PHI)" userId="S::marianojr.dagaang@fsoft.com.vn::bfc8b393-216d-4f4b-9ed6-f6905e02986f" providerId="AD" clId="Web-{88789AC6-0B11-300B-A134-20A3DD3C9584}" dt="2023-02-02T03:31:56.240" v="146"/>
          <ac:spMkLst>
            <pc:docMk/>
            <pc:sldMk cId="3445383900" sldId="2140753700"/>
            <ac:spMk id="95" creationId="{00000000-0000-0000-0000-000000000000}"/>
          </ac:spMkLst>
        </pc:spChg>
        <pc:picChg chg="del">
          <ac:chgData name="Mariano Jr. Daga-ang (GAM.PHI)" userId="S::marianojr.dagaang@fsoft.com.vn::bfc8b393-216d-4f4b-9ed6-f6905e02986f" providerId="AD" clId="Web-{88789AC6-0B11-300B-A134-20A3DD3C9584}" dt="2023-02-02T03:31:52.943" v="143"/>
          <ac:picMkLst>
            <pc:docMk/>
            <pc:sldMk cId="3445383900" sldId="2140753700"/>
            <ac:picMk id="1030" creationId="{00000000-0000-0000-0000-000000000000}"/>
          </ac:picMkLst>
        </pc:picChg>
        <pc:picChg chg="del">
          <ac:chgData name="Mariano Jr. Daga-ang (GAM.PHI)" userId="S::marianojr.dagaang@fsoft.com.vn::bfc8b393-216d-4f4b-9ed6-f6905e02986f" providerId="AD" clId="Web-{88789AC6-0B11-300B-A134-20A3DD3C9584}" dt="2023-02-02T03:31:52.115" v="142"/>
          <ac:picMkLst>
            <pc:docMk/>
            <pc:sldMk cId="3445383900" sldId="2140753700"/>
            <ac:picMk id="1032" creationId="{00000000-0000-0000-0000-000000000000}"/>
          </ac:picMkLst>
        </pc:picChg>
        <pc:picChg chg="del">
          <ac:chgData name="Mariano Jr. Daga-ang (GAM.PHI)" userId="S::marianojr.dagaang@fsoft.com.vn::bfc8b393-216d-4f4b-9ed6-f6905e02986f" providerId="AD" clId="Web-{88789AC6-0B11-300B-A134-20A3DD3C9584}" dt="2023-02-02T03:31:48.536" v="139"/>
          <ac:picMkLst>
            <pc:docMk/>
            <pc:sldMk cId="3445383900" sldId="2140753700"/>
            <ac:picMk id="1034" creationId="{00000000-0000-0000-0000-000000000000}"/>
          </ac:picMkLst>
        </pc:picChg>
      </pc:sldChg>
      <pc:sldChg chg="add ord">
        <pc:chgData name="Mariano Jr. Daga-ang (GAM.PHI)" userId="S::marianojr.dagaang@fsoft.com.vn::bfc8b393-216d-4f4b-9ed6-f6905e02986f" providerId="AD" clId="Web-{88789AC6-0B11-300B-A134-20A3DD3C9584}" dt="2023-02-02T03:29:48.267" v="116"/>
        <pc:sldMkLst>
          <pc:docMk/>
          <pc:sldMk cId="2675247702" sldId="2140753701"/>
        </pc:sldMkLst>
      </pc:sldChg>
      <pc:sldChg chg="add">
        <pc:chgData name="Mariano Jr. Daga-ang (GAM.PHI)" userId="S::marianojr.dagaang@fsoft.com.vn::bfc8b393-216d-4f4b-9ed6-f6905e02986f" providerId="AD" clId="Web-{88789AC6-0B11-300B-A134-20A3DD3C9584}" dt="2023-02-02T03:29:46.486" v="115"/>
        <pc:sldMkLst>
          <pc:docMk/>
          <pc:sldMk cId="1406763390" sldId="2140753702"/>
        </pc:sldMkLst>
      </pc:sldChg>
      <pc:sldChg chg="modSp add ord">
        <pc:chgData name="Mariano Jr. Daga-ang (GAM.PHI)" userId="S::marianojr.dagaang@fsoft.com.vn::bfc8b393-216d-4f4b-9ed6-f6905e02986f" providerId="AD" clId="Web-{88789AC6-0B11-300B-A134-20A3DD3C9584}" dt="2023-02-02T03:31:34.161" v="138" actId="20577"/>
        <pc:sldMkLst>
          <pc:docMk/>
          <pc:sldMk cId="1947541059" sldId="2140753703"/>
        </pc:sldMkLst>
        <pc:spChg chg="mod">
          <ac:chgData name="Mariano Jr. Daga-ang (GAM.PHI)" userId="S::marianojr.dagaang@fsoft.com.vn::bfc8b393-216d-4f4b-9ed6-f6905e02986f" providerId="AD" clId="Web-{88789AC6-0B11-300B-A134-20A3DD3C9584}" dt="2023-02-02T03:31:34.161" v="138" actId="20577"/>
          <ac:spMkLst>
            <pc:docMk/>
            <pc:sldMk cId="1947541059" sldId="2140753703"/>
            <ac:spMk id="4" creationId="{0898A7AA-38DC-A5DE-0606-A10241ED2C56}"/>
          </ac:spMkLst>
        </pc:spChg>
      </pc:sldChg>
      <pc:sldMasterChg chg="add addSldLayout">
        <pc:chgData name="Mariano Jr. Daga-ang (GAM.PHI)" userId="S::marianojr.dagaang@fsoft.com.vn::bfc8b393-216d-4f4b-9ed6-f6905e02986f" providerId="AD" clId="Web-{88789AC6-0B11-300B-A134-20A3DD3C9584}" dt="2023-02-02T03:28:08.124" v="111"/>
        <pc:sldMasterMkLst>
          <pc:docMk/>
          <pc:sldMasterMk cId="3828669949" sldId="2147483648"/>
        </pc:sldMasterMkLst>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145451811" sldId="2147483649"/>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034208551" sldId="2147483650"/>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486153303" sldId="2147483651"/>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247531685" sldId="2147483652"/>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806079336" sldId="2147483653"/>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1342713077" sldId="2147483654"/>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3657537482" sldId="2147483655"/>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4166057402" sldId="2147483656"/>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2303874326" sldId="2147483657"/>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2113676021" sldId="2147483658"/>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2655538929" sldId="2147483659"/>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2598617497" sldId="2147483660"/>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3116247049" sldId="2147483662"/>
          </pc:sldLayoutMkLst>
        </pc:sldLayoutChg>
        <pc:sldLayoutChg chg="add">
          <pc:chgData name="Mariano Jr. Daga-ang (GAM.PHI)" userId="S::marianojr.dagaang@fsoft.com.vn::bfc8b393-216d-4f4b-9ed6-f6905e02986f" providerId="AD" clId="Web-{88789AC6-0B11-300B-A134-20A3DD3C9584}" dt="2023-02-02T03:28:08.124" v="111"/>
          <pc:sldLayoutMkLst>
            <pc:docMk/>
            <pc:sldMasterMk cId="3828669949" sldId="2147483648"/>
            <pc:sldLayoutMk cId="3210108927" sldId="2147483663"/>
          </pc:sldLayoutMkLst>
        </pc:sldLayoutChg>
      </pc:sldMasterChg>
      <pc:sldMasterChg chg="replId addSldLayout modSldLayout">
        <pc:chgData name="Mariano Jr. Daga-ang (GAM.PHI)" userId="S::marianojr.dagaang@fsoft.com.vn::bfc8b393-216d-4f4b-9ed6-f6905e02986f" providerId="AD" clId="Web-{88789AC6-0B11-300B-A134-20A3DD3C9584}" dt="2023-02-02T03:29:46.486" v="115"/>
        <pc:sldMasterMkLst>
          <pc:docMk/>
          <pc:sldMasterMk cId="2455494593" sldId="2147483707"/>
        </pc:sldMasterMkLst>
        <pc:sldLayoutChg chg="add">
          <pc:chgData name="Mariano Jr. Daga-ang (GAM.PHI)" userId="S::marianojr.dagaang@fsoft.com.vn::bfc8b393-216d-4f4b-9ed6-f6905e02986f" providerId="AD" clId="Web-{88789AC6-0B11-300B-A134-20A3DD3C9584}" dt="2023-02-02T03:29:46.486" v="115"/>
          <pc:sldLayoutMkLst>
            <pc:docMk/>
            <pc:sldMasterMk cId="2455494593" sldId="2147483707"/>
            <pc:sldLayoutMk cId="2379752011" sldId="2147483691"/>
          </pc:sldLayoutMkLst>
        </pc:sldLayoutChg>
        <pc:sldLayoutChg chg="add">
          <pc:chgData name="Mariano Jr. Daga-ang (GAM.PHI)" userId="S::marianojr.dagaang@fsoft.com.vn::bfc8b393-216d-4f4b-9ed6-f6905e02986f" providerId="AD" clId="Web-{88789AC6-0B11-300B-A134-20A3DD3C9584}" dt="2023-02-02T03:29:46.486" v="115"/>
          <pc:sldLayoutMkLst>
            <pc:docMk/>
            <pc:sldMasterMk cId="2455494593" sldId="2147483707"/>
            <pc:sldLayoutMk cId="3005736472" sldId="2147483692"/>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1850334201" sldId="2147483693"/>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3347251655" sldId="2147483694"/>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2385724653" sldId="2147483695"/>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1510612703" sldId="2147483696"/>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1069075755" sldId="2147483697"/>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847237432" sldId="2147483698"/>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2536491572" sldId="2147483699"/>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4172133282" sldId="2147483700"/>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4171723154" sldId="2147483701"/>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2229153651" sldId="2147483702"/>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1399136182" sldId="2147483703"/>
          </pc:sldLayoutMkLst>
        </pc:sldLayoutChg>
        <pc:sldLayoutChg chg="replId">
          <pc:chgData name="Mariano Jr. Daga-ang (GAM.PHI)" userId="S::marianojr.dagaang@fsoft.com.vn::bfc8b393-216d-4f4b-9ed6-f6905e02986f" providerId="AD" clId="Web-{88789AC6-0B11-300B-A134-20A3DD3C9584}" dt="2023-02-02T03:28:08.124" v="111"/>
          <pc:sldLayoutMkLst>
            <pc:docMk/>
            <pc:sldMasterMk cId="2455494593" sldId="2147483707"/>
            <pc:sldLayoutMk cId="1452349769" sldId="2147483704"/>
          </pc:sldLayoutMkLst>
        </pc:sldLayoutChg>
        <pc:sldLayoutChg chg="replId">
          <pc:chgData name="Mariano Jr. Daga-ang (GAM.PHI)" userId="S::marianojr.dagaang@fsoft.com.vn::bfc8b393-216d-4f4b-9ed6-f6905e02986f" providerId="AD" clId="Web-{88789AC6-0B11-300B-A134-20A3DD3C9584}" dt="2023-02-02T03:29:46.486" v="115"/>
          <pc:sldLayoutMkLst>
            <pc:docMk/>
            <pc:sldMasterMk cId="2455494593" sldId="2147483707"/>
            <pc:sldLayoutMk cId="1839597722" sldId="2147483708"/>
          </pc:sldLayoutMkLst>
        </pc:sldLayoutChg>
      </pc:sldMasterChg>
    </pc:docChg>
  </pc:docChgLst>
  <pc:docChgLst>
    <pc:chgData name="Mariano Jr. Daga-ang (GAM.PHI)" userId="S::marianojr.dagaang@fsoft.com.vn::bfc8b393-216d-4f4b-9ed6-f6905e02986f" providerId="AD" clId="Web-{58173AD1-6075-5ABE-8DE6-E2DCE9E40841}"/>
    <pc:docChg chg="addSld delSld modSld sldOrd modSection">
      <pc:chgData name="Mariano Jr. Daga-ang (GAM.PHI)" userId="S::marianojr.dagaang@fsoft.com.vn::bfc8b393-216d-4f4b-9ed6-f6905e02986f" providerId="AD" clId="Web-{58173AD1-6075-5ABE-8DE6-E2DCE9E40841}" dt="2023-02-03T09:25:02.913" v="1108"/>
      <pc:docMkLst>
        <pc:docMk/>
      </pc:docMkLst>
      <pc:sldChg chg="modSp">
        <pc:chgData name="Mariano Jr. Daga-ang (GAM.PHI)" userId="S::marianojr.dagaang@fsoft.com.vn::bfc8b393-216d-4f4b-9ed6-f6905e02986f" providerId="AD" clId="Web-{58173AD1-6075-5ABE-8DE6-E2DCE9E40841}" dt="2023-02-03T09:17:44.120" v="1074" actId="20577"/>
        <pc:sldMkLst>
          <pc:docMk/>
          <pc:sldMk cId="763760112" sldId="268"/>
        </pc:sldMkLst>
        <pc:spChg chg="mod">
          <ac:chgData name="Mariano Jr. Daga-ang (GAM.PHI)" userId="S::marianojr.dagaang@fsoft.com.vn::bfc8b393-216d-4f4b-9ed6-f6905e02986f" providerId="AD" clId="Web-{58173AD1-6075-5ABE-8DE6-E2DCE9E40841}" dt="2023-02-03T09:17:44.120" v="1074" actId="20577"/>
          <ac:spMkLst>
            <pc:docMk/>
            <pc:sldMk cId="763760112" sldId="268"/>
            <ac:spMk id="13" creationId="{0987600C-AC5D-0F48-84F3-929CFB857597}"/>
          </ac:spMkLst>
        </pc:spChg>
      </pc:sldChg>
      <pc:sldChg chg="modSp">
        <pc:chgData name="Mariano Jr. Daga-ang (GAM.PHI)" userId="S::marianojr.dagaang@fsoft.com.vn::bfc8b393-216d-4f4b-9ed6-f6905e02986f" providerId="AD" clId="Web-{58173AD1-6075-5ABE-8DE6-E2DCE9E40841}" dt="2023-02-03T09:22:34.206" v="1084" actId="20577"/>
        <pc:sldMkLst>
          <pc:docMk/>
          <pc:sldMk cId="1290970638" sldId="2140753678"/>
        </pc:sldMkLst>
        <pc:spChg chg="mod">
          <ac:chgData name="Mariano Jr. Daga-ang (GAM.PHI)" userId="S::marianojr.dagaang@fsoft.com.vn::bfc8b393-216d-4f4b-9ed6-f6905e02986f" providerId="AD" clId="Web-{58173AD1-6075-5ABE-8DE6-E2DCE9E40841}" dt="2023-02-03T09:22:34.206" v="1084" actId="20577"/>
          <ac:spMkLst>
            <pc:docMk/>
            <pc:sldMk cId="1290970638" sldId="2140753678"/>
            <ac:spMk id="4" creationId="{8EB361DB-067F-1990-C60E-920DB821581E}"/>
          </ac:spMkLst>
        </pc:spChg>
      </pc:sldChg>
      <pc:sldChg chg="modSp">
        <pc:chgData name="Mariano Jr. Daga-ang (GAM.PHI)" userId="S::marianojr.dagaang@fsoft.com.vn::bfc8b393-216d-4f4b-9ed6-f6905e02986f" providerId="AD" clId="Web-{58173AD1-6075-5ABE-8DE6-E2DCE9E40841}" dt="2023-02-03T09:22:22.455" v="1081" actId="20577"/>
        <pc:sldMkLst>
          <pc:docMk/>
          <pc:sldMk cId="709540350" sldId="2140753679"/>
        </pc:sldMkLst>
        <pc:spChg chg="mod">
          <ac:chgData name="Mariano Jr. Daga-ang (GAM.PHI)" userId="S::marianojr.dagaang@fsoft.com.vn::bfc8b393-216d-4f4b-9ed6-f6905e02986f" providerId="AD" clId="Web-{58173AD1-6075-5ABE-8DE6-E2DCE9E40841}" dt="2023-02-03T09:22:22.455" v="1081" actId="20577"/>
          <ac:spMkLst>
            <pc:docMk/>
            <pc:sldMk cId="709540350" sldId="2140753679"/>
            <ac:spMk id="4" creationId="{C2A1E5EF-1571-1735-58BC-1EB6D51B171B}"/>
          </ac:spMkLst>
        </pc:spChg>
      </pc:sldChg>
      <pc:sldChg chg="modSp">
        <pc:chgData name="Mariano Jr. Daga-ang (GAM.PHI)" userId="S::marianojr.dagaang@fsoft.com.vn::bfc8b393-216d-4f4b-9ed6-f6905e02986f" providerId="AD" clId="Web-{58173AD1-6075-5ABE-8DE6-E2DCE9E40841}" dt="2023-02-03T09:22:28.565" v="1083" actId="20577"/>
        <pc:sldMkLst>
          <pc:docMk/>
          <pc:sldMk cId="2590829266" sldId="2140753682"/>
        </pc:sldMkLst>
        <pc:spChg chg="mod">
          <ac:chgData name="Mariano Jr. Daga-ang (GAM.PHI)" userId="S::marianojr.dagaang@fsoft.com.vn::bfc8b393-216d-4f4b-9ed6-f6905e02986f" providerId="AD" clId="Web-{58173AD1-6075-5ABE-8DE6-E2DCE9E40841}" dt="2023-02-03T09:22:28.565" v="1083" actId="20577"/>
          <ac:spMkLst>
            <pc:docMk/>
            <pc:sldMk cId="2590829266" sldId="2140753682"/>
            <ac:spMk id="4" creationId="{1F45AD8C-84B7-CF78-D3A7-91882BC7A01E}"/>
          </ac:spMkLst>
        </pc:spChg>
      </pc:sldChg>
      <pc:sldChg chg="addSp modSp">
        <pc:chgData name="Mariano Jr. Daga-ang (GAM.PHI)" userId="S::marianojr.dagaang@fsoft.com.vn::bfc8b393-216d-4f4b-9ed6-f6905e02986f" providerId="AD" clId="Web-{58173AD1-6075-5ABE-8DE6-E2DCE9E40841}" dt="2023-02-03T00:36:17.565" v="54" actId="20577"/>
        <pc:sldMkLst>
          <pc:docMk/>
          <pc:sldMk cId="295068684" sldId="2140753696"/>
        </pc:sldMkLst>
        <pc:spChg chg="mod">
          <ac:chgData name="Mariano Jr. Daga-ang (GAM.PHI)" userId="S::marianojr.dagaang@fsoft.com.vn::bfc8b393-216d-4f4b-9ed6-f6905e02986f" providerId="AD" clId="Web-{58173AD1-6075-5ABE-8DE6-E2DCE9E40841}" dt="2023-02-03T00:33:34.964" v="19" actId="20577"/>
          <ac:spMkLst>
            <pc:docMk/>
            <pc:sldMk cId="295068684" sldId="2140753696"/>
            <ac:spMk id="2" creationId="{9811B877-2D64-C992-E65B-59380D54C421}"/>
          </ac:spMkLst>
        </pc:spChg>
        <pc:spChg chg="add mod">
          <ac:chgData name="Mariano Jr. Daga-ang (GAM.PHI)" userId="S::marianojr.dagaang@fsoft.com.vn::bfc8b393-216d-4f4b-9ed6-f6905e02986f" providerId="AD" clId="Web-{58173AD1-6075-5ABE-8DE6-E2DCE9E40841}" dt="2023-02-03T00:36:17.565" v="54" actId="20577"/>
          <ac:spMkLst>
            <pc:docMk/>
            <pc:sldMk cId="295068684" sldId="2140753696"/>
            <ac:spMk id="7" creationId="{AFC5AC75-A566-B500-A610-0B313BB886DA}"/>
          </ac:spMkLst>
        </pc:spChg>
      </pc:sldChg>
      <pc:sldChg chg="del">
        <pc:chgData name="Mariano Jr. Daga-ang (GAM.PHI)" userId="S::marianojr.dagaang@fsoft.com.vn::bfc8b393-216d-4f4b-9ed6-f6905e02986f" providerId="AD" clId="Web-{58173AD1-6075-5ABE-8DE6-E2DCE9E40841}" dt="2023-02-03T02:03:20.653" v="672"/>
        <pc:sldMkLst>
          <pc:docMk/>
          <pc:sldMk cId="2486832886" sldId="2140753697"/>
        </pc:sldMkLst>
      </pc:sldChg>
      <pc:sldChg chg="addSp modSp del ord">
        <pc:chgData name="Mariano Jr. Daga-ang (GAM.PHI)" userId="S::marianojr.dagaang@fsoft.com.vn::bfc8b393-216d-4f4b-9ed6-f6905e02986f" providerId="AD" clId="Web-{58173AD1-6075-5ABE-8DE6-E2DCE9E40841}" dt="2023-02-03T02:03:42.966" v="677"/>
        <pc:sldMkLst>
          <pc:docMk/>
          <pc:sldMk cId="911769294" sldId="2140753698"/>
        </pc:sldMkLst>
        <pc:spChg chg="add mod">
          <ac:chgData name="Mariano Jr. Daga-ang (GAM.PHI)" userId="S::marianojr.dagaang@fsoft.com.vn::bfc8b393-216d-4f4b-9ed6-f6905e02986f" providerId="AD" clId="Web-{58173AD1-6075-5ABE-8DE6-E2DCE9E40841}" dt="2023-02-03T02:03:29.482" v="676" actId="20577"/>
          <ac:spMkLst>
            <pc:docMk/>
            <pc:sldMk cId="911769294" sldId="2140753698"/>
            <ac:spMk id="4" creationId="{C0EC2265-D20F-A794-C594-61F71ED70F8E}"/>
          </ac:spMkLst>
        </pc:spChg>
      </pc:sldChg>
      <pc:sldChg chg="addSp modSp">
        <pc:chgData name="Mariano Jr. Daga-ang (GAM.PHI)" userId="S::marianojr.dagaang@fsoft.com.vn::bfc8b393-216d-4f4b-9ed6-f6905e02986f" providerId="AD" clId="Web-{58173AD1-6075-5ABE-8DE6-E2DCE9E40841}" dt="2023-02-03T02:02:27.199" v="665" actId="14100"/>
        <pc:sldMkLst>
          <pc:docMk/>
          <pc:sldMk cId="2042912472" sldId="2140753699"/>
        </pc:sldMkLst>
        <pc:spChg chg="add mod">
          <ac:chgData name="Mariano Jr. Daga-ang (GAM.PHI)" userId="S::marianojr.dagaang@fsoft.com.vn::bfc8b393-216d-4f4b-9ed6-f6905e02986f" providerId="AD" clId="Web-{58173AD1-6075-5ABE-8DE6-E2DCE9E40841}" dt="2023-02-03T02:02:27.199" v="665" actId="14100"/>
          <ac:spMkLst>
            <pc:docMk/>
            <pc:sldMk cId="2042912472" sldId="2140753699"/>
            <ac:spMk id="4" creationId="{DC5C2D67-92D8-1802-C06F-74BB38FC219B}"/>
          </ac:spMkLst>
        </pc:spChg>
      </pc:sldChg>
      <pc:sldChg chg="modSp">
        <pc:chgData name="Mariano Jr. Daga-ang (GAM.PHI)" userId="S::marianojr.dagaang@fsoft.com.vn::bfc8b393-216d-4f4b-9ed6-f6905e02986f" providerId="AD" clId="Web-{58173AD1-6075-5ABE-8DE6-E2DCE9E40841}" dt="2023-02-03T02:02:41.324" v="671" actId="14100"/>
        <pc:sldMkLst>
          <pc:docMk/>
          <pc:sldMk cId="3445383900" sldId="2140753700"/>
        </pc:sldMkLst>
        <pc:spChg chg="mod">
          <ac:chgData name="Mariano Jr. Daga-ang (GAM.PHI)" userId="S::marianojr.dagaang@fsoft.com.vn::bfc8b393-216d-4f4b-9ed6-f6905e02986f" providerId="AD" clId="Web-{58173AD1-6075-5ABE-8DE6-E2DCE9E40841}" dt="2023-02-03T02:02:41.324" v="671" actId="14100"/>
          <ac:spMkLst>
            <pc:docMk/>
            <pc:sldMk cId="3445383900" sldId="2140753700"/>
            <ac:spMk id="2" creationId="{327CB3AE-75B2-B294-767F-6FB1632C53D7}"/>
          </ac:spMkLst>
        </pc:spChg>
      </pc:sldChg>
      <pc:sldChg chg="addSp modSp">
        <pc:chgData name="Mariano Jr. Daga-ang (GAM.PHI)" userId="S::marianojr.dagaang@fsoft.com.vn::bfc8b393-216d-4f4b-9ed6-f6905e02986f" providerId="AD" clId="Web-{58173AD1-6075-5ABE-8DE6-E2DCE9E40841}" dt="2023-02-03T05:52:15.821" v="882" actId="1076"/>
        <pc:sldMkLst>
          <pc:docMk/>
          <pc:sldMk cId="513985764" sldId="2140753704"/>
        </pc:sldMkLst>
        <pc:spChg chg="add mod">
          <ac:chgData name="Mariano Jr. Daga-ang (GAM.PHI)" userId="S::marianojr.dagaang@fsoft.com.vn::bfc8b393-216d-4f4b-9ed6-f6905e02986f" providerId="AD" clId="Web-{58173AD1-6075-5ABE-8DE6-E2DCE9E40841}" dt="2023-02-03T00:41:57.149" v="132" actId="20577"/>
          <ac:spMkLst>
            <pc:docMk/>
            <pc:sldMk cId="513985764" sldId="2140753704"/>
            <ac:spMk id="6" creationId="{C26D6BD1-2980-8568-FEC9-31BE047FAABB}"/>
          </ac:spMkLst>
        </pc:spChg>
        <pc:picChg chg="add mod">
          <ac:chgData name="Mariano Jr. Daga-ang (GAM.PHI)" userId="S::marianojr.dagaang@fsoft.com.vn::bfc8b393-216d-4f4b-9ed6-f6905e02986f" providerId="AD" clId="Web-{58173AD1-6075-5ABE-8DE6-E2DCE9E40841}" dt="2023-02-03T05:52:15.821" v="882" actId="1076"/>
          <ac:picMkLst>
            <pc:docMk/>
            <pc:sldMk cId="513985764" sldId="2140753704"/>
            <ac:picMk id="7" creationId="{1041FE93-17B4-99E5-3274-275DA7FE5E57}"/>
          </ac:picMkLst>
        </pc:picChg>
      </pc:sldChg>
      <pc:sldChg chg="addSp modSp mod modClrScheme chgLayout">
        <pc:chgData name="Mariano Jr. Daga-ang (GAM.PHI)" userId="S::marianojr.dagaang@fsoft.com.vn::bfc8b393-216d-4f4b-9ed6-f6905e02986f" providerId="AD" clId="Web-{58173AD1-6075-5ABE-8DE6-E2DCE9E40841}" dt="2023-02-03T05:50:21.504" v="857" actId="1076"/>
        <pc:sldMkLst>
          <pc:docMk/>
          <pc:sldMk cId="207275884" sldId="2140753705"/>
        </pc:sldMkLst>
        <pc:spChg chg="mod ord">
          <ac:chgData name="Mariano Jr. Daga-ang (GAM.PHI)" userId="S::marianojr.dagaang@fsoft.com.vn::bfc8b393-216d-4f4b-9ed6-f6905e02986f" providerId="AD" clId="Web-{58173AD1-6075-5ABE-8DE6-E2DCE9E40841}" dt="2023-02-03T02:38:57.383" v="766"/>
          <ac:spMkLst>
            <pc:docMk/>
            <pc:sldMk cId="207275884" sldId="2140753705"/>
            <ac:spMk id="2" creationId="{948E098B-D168-A033-708C-CC1EA149ADD8}"/>
          </ac:spMkLst>
        </pc:spChg>
        <pc:spChg chg="mod ord">
          <ac:chgData name="Mariano Jr. Daga-ang (GAM.PHI)" userId="S::marianojr.dagaang@fsoft.com.vn::bfc8b393-216d-4f4b-9ed6-f6905e02986f" providerId="AD" clId="Web-{58173AD1-6075-5ABE-8DE6-E2DCE9E40841}" dt="2023-02-03T02:38:57.383" v="766"/>
          <ac:spMkLst>
            <pc:docMk/>
            <pc:sldMk cId="207275884" sldId="2140753705"/>
            <ac:spMk id="3" creationId="{06B724FB-3C84-7CCC-3593-DA19BD3ADE01}"/>
          </ac:spMkLst>
        </pc:spChg>
        <pc:spChg chg="add mod">
          <ac:chgData name="Mariano Jr. Daga-ang (GAM.PHI)" userId="S::marianojr.dagaang@fsoft.com.vn::bfc8b393-216d-4f4b-9ed6-f6905e02986f" providerId="AD" clId="Web-{58173AD1-6075-5ABE-8DE6-E2DCE9E40841}" dt="2023-02-03T00:37:55.160" v="75" actId="20577"/>
          <ac:spMkLst>
            <pc:docMk/>
            <pc:sldMk cId="207275884" sldId="2140753705"/>
            <ac:spMk id="5" creationId="{D9F7817E-DD99-5957-A811-C12B349E3110}"/>
          </ac:spMkLst>
        </pc:spChg>
        <pc:picChg chg="add mod">
          <ac:chgData name="Mariano Jr. Daga-ang (GAM.PHI)" userId="S::marianojr.dagaang@fsoft.com.vn::bfc8b393-216d-4f4b-9ed6-f6905e02986f" providerId="AD" clId="Web-{58173AD1-6075-5ABE-8DE6-E2DCE9E40841}" dt="2023-02-03T05:50:21.504" v="857" actId="1076"/>
          <ac:picMkLst>
            <pc:docMk/>
            <pc:sldMk cId="207275884" sldId="2140753705"/>
            <ac:picMk id="7" creationId="{557DA471-9592-AC6D-0027-E8890A3C067B}"/>
          </ac:picMkLst>
        </pc:picChg>
      </pc:sldChg>
      <pc:sldChg chg="addSp modSp mod modClrScheme chgLayout">
        <pc:chgData name="Mariano Jr. Daga-ang (GAM.PHI)" userId="S::marianojr.dagaang@fsoft.com.vn::bfc8b393-216d-4f4b-9ed6-f6905e02986f" providerId="AD" clId="Web-{58173AD1-6075-5ABE-8DE6-E2DCE9E40841}" dt="2023-02-03T05:50:39.036" v="861" actId="1076"/>
        <pc:sldMkLst>
          <pc:docMk/>
          <pc:sldMk cId="1892096611" sldId="2140753706"/>
        </pc:sldMkLst>
        <pc:spChg chg="mod ord">
          <ac:chgData name="Mariano Jr. Daga-ang (GAM.PHI)" userId="S::marianojr.dagaang@fsoft.com.vn::bfc8b393-216d-4f4b-9ed6-f6905e02986f" providerId="AD" clId="Web-{58173AD1-6075-5ABE-8DE6-E2DCE9E40841}" dt="2023-02-03T02:38:52.149" v="765"/>
          <ac:spMkLst>
            <pc:docMk/>
            <pc:sldMk cId="1892096611" sldId="2140753706"/>
            <ac:spMk id="2" creationId="{95EEEDA9-E3C5-2574-A977-501D45EC30F9}"/>
          </ac:spMkLst>
        </pc:spChg>
        <pc:spChg chg="mod ord">
          <ac:chgData name="Mariano Jr. Daga-ang (GAM.PHI)" userId="S::marianojr.dagaang@fsoft.com.vn::bfc8b393-216d-4f4b-9ed6-f6905e02986f" providerId="AD" clId="Web-{58173AD1-6075-5ABE-8DE6-E2DCE9E40841}" dt="2023-02-03T02:38:52.149" v="765"/>
          <ac:spMkLst>
            <pc:docMk/>
            <pc:sldMk cId="1892096611" sldId="2140753706"/>
            <ac:spMk id="3" creationId="{8CE2048D-3FEF-D96F-A534-56C17B18860B}"/>
          </ac:spMkLst>
        </pc:spChg>
        <pc:spChg chg="add mod">
          <ac:chgData name="Mariano Jr. Daga-ang (GAM.PHI)" userId="S::marianojr.dagaang@fsoft.com.vn::bfc8b393-216d-4f4b-9ed6-f6905e02986f" providerId="AD" clId="Web-{58173AD1-6075-5ABE-8DE6-E2DCE9E40841}" dt="2023-02-03T00:38:14.458" v="84" actId="1076"/>
          <ac:spMkLst>
            <pc:docMk/>
            <pc:sldMk cId="1892096611" sldId="2140753706"/>
            <ac:spMk id="6" creationId="{9CCEA3EF-54D1-0D65-D786-8418C904A80A}"/>
          </ac:spMkLst>
        </pc:spChg>
        <pc:picChg chg="add mod">
          <ac:chgData name="Mariano Jr. Daga-ang (GAM.PHI)" userId="S::marianojr.dagaang@fsoft.com.vn::bfc8b393-216d-4f4b-9ed6-f6905e02986f" providerId="AD" clId="Web-{58173AD1-6075-5ABE-8DE6-E2DCE9E40841}" dt="2023-02-03T05:50:39.036" v="861" actId="1076"/>
          <ac:picMkLst>
            <pc:docMk/>
            <pc:sldMk cId="1892096611" sldId="2140753706"/>
            <ac:picMk id="7" creationId="{1B55F054-8011-E308-6315-5A174395D6B2}"/>
          </ac:picMkLst>
        </pc:picChg>
      </pc:sldChg>
      <pc:sldChg chg="addSp modSp">
        <pc:chgData name="Mariano Jr. Daga-ang (GAM.PHI)" userId="S::marianojr.dagaang@fsoft.com.vn::bfc8b393-216d-4f4b-9ed6-f6905e02986f" providerId="AD" clId="Web-{58173AD1-6075-5ABE-8DE6-E2DCE9E40841}" dt="2023-02-03T05:51:51.601" v="877" actId="1076"/>
        <pc:sldMkLst>
          <pc:docMk/>
          <pc:sldMk cId="830632403" sldId="2140753707"/>
        </pc:sldMkLst>
        <pc:spChg chg="add mod">
          <ac:chgData name="Mariano Jr. Daga-ang (GAM.PHI)" userId="S::marianojr.dagaang@fsoft.com.vn::bfc8b393-216d-4f4b-9ed6-f6905e02986f" providerId="AD" clId="Web-{58173AD1-6075-5ABE-8DE6-E2DCE9E40841}" dt="2023-02-03T00:42:01.634" v="134" actId="20577"/>
          <ac:spMkLst>
            <pc:docMk/>
            <pc:sldMk cId="830632403" sldId="2140753707"/>
            <ac:spMk id="6" creationId="{1463EBBD-B74E-F0D4-48DB-4DBB44810FC3}"/>
          </ac:spMkLst>
        </pc:spChg>
        <pc:picChg chg="add mod">
          <ac:chgData name="Mariano Jr. Daga-ang (GAM.PHI)" userId="S::marianojr.dagaang@fsoft.com.vn::bfc8b393-216d-4f4b-9ed6-f6905e02986f" providerId="AD" clId="Web-{58173AD1-6075-5ABE-8DE6-E2DCE9E40841}" dt="2023-02-03T05:51:51.601" v="877" actId="1076"/>
          <ac:picMkLst>
            <pc:docMk/>
            <pc:sldMk cId="830632403" sldId="2140753707"/>
            <ac:picMk id="7" creationId="{4B1C78F5-A556-1B3D-AA95-8E426453499E}"/>
          </ac:picMkLst>
        </pc:picChg>
      </pc:sldChg>
      <pc:sldChg chg="addSp modSp">
        <pc:chgData name="Mariano Jr. Daga-ang (GAM.PHI)" userId="S::marianojr.dagaang@fsoft.com.vn::bfc8b393-216d-4f4b-9ed6-f6905e02986f" providerId="AD" clId="Web-{58173AD1-6075-5ABE-8DE6-E2DCE9E40841}" dt="2023-02-03T05:51:16.616" v="869" actId="14100"/>
        <pc:sldMkLst>
          <pc:docMk/>
          <pc:sldMk cId="1914775734" sldId="2140753708"/>
        </pc:sldMkLst>
        <pc:spChg chg="mod">
          <ac:chgData name="Mariano Jr. Daga-ang (GAM.PHI)" userId="S::marianojr.dagaang@fsoft.com.vn::bfc8b393-216d-4f4b-9ed6-f6905e02986f" providerId="AD" clId="Web-{58173AD1-6075-5ABE-8DE6-E2DCE9E40841}" dt="2023-02-03T02:39:10.305" v="769" actId="20577"/>
          <ac:spMkLst>
            <pc:docMk/>
            <pc:sldMk cId="1914775734" sldId="2140753708"/>
            <ac:spMk id="2" creationId="{D498C022-4E67-9FA5-1D0E-9020830D5F3B}"/>
          </ac:spMkLst>
        </pc:spChg>
        <pc:spChg chg="add mod">
          <ac:chgData name="Mariano Jr. Daga-ang (GAM.PHI)" userId="S::marianojr.dagaang@fsoft.com.vn::bfc8b393-216d-4f4b-9ed6-f6905e02986f" providerId="AD" clId="Web-{58173AD1-6075-5ABE-8DE6-E2DCE9E40841}" dt="2023-02-03T00:42:09.603" v="138" actId="20577"/>
          <ac:spMkLst>
            <pc:docMk/>
            <pc:sldMk cId="1914775734" sldId="2140753708"/>
            <ac:spMk id="6" creationId="{05585524-8FEB-365A-5DB0-A3FC9948F3C2}"/>
          </ac:spMkLst>
        </pc:spChg>
        <pc:picChg chg="add mod">
          <ac:chgData name="Mariano Jr. Daga-ang (GAM.PHI)" userId="S::marianojr.dagaang@fsoft.com.vn::bfc8b393-216d-4f4b-9ed6-f6905e02986f" providerId="AD" clId="Web-{58173AD1-6075-5ABE-8DE6-E2DCE9E40841}" dt="2023-02-03T05:51:16.616" v="869" actId="14100"/>
          <ac:picMkLst>
            <pc:docMk/>
            <pc:sldMk cId="1914775734" sldId="2140753708"/>
            <ac:picMk id="7" creationId="{9C5F81E0-CB29-9C3A-2E8B-37D847A0EE76}"/>
          </ac:picMkLst>
        </pc:picChg>
      </pc:sldChg>
      <pc:sldChg chg="addSp modSp">
        <pc:chgData name="Mariano Jr. Daga-ang (GAM.PHI)" userId="S::marianojr.dagaang@fsoft.com.vn::bfc8b393-216d-4f4b-9ed6-f6905e02986f" providerId="AD" clId="Web-{58173AD1-6075-5ABE-8DE6-E2DCE9E40841}" dt="2023-02-03T05:51:37.366" v="873" actId="1076"/>
        <pc:sldMkLst>
          <pc:docMk/>
          <pc:sldMk cId="1130012571" sldId="2140753709"/>
        </pc:sldMkLst>
        <pc:spChg chg="add mod">
          <ac:chgData name="Mariano Jr. Daga-ang (GAM.PHI)" userId="S::marianojr.dagaang@fsoft.com.vn::bfc8b393-216d-4f4b-9ed6-f6905e02986f" providerId="AD" clId="Web-{58173AD1-6075-5ABE-8DE6-E2DCE9E40841}" dt="2023-02-03T00:42:05.478" v="136" actId="20577"/>
          <ac:spMkLst>
            <pc:docMk/>
            <pc:sldMk cId="1130012571" sldId="2140753709"/>
            <ac:spMk id="6" creationId="{D909C96D-1330-72D1-934E-9BEC4DB5A619}"/>
          </ac:spMkLst>
        </pc:spChg>
        <pc:picChg chg="add mod">
          <ac:chgData name="Mariano Jr. Daga-ang (GAM.PHI)" userId="S::marianojr.dagaang@fsoft.com.vn::bfc8b393-216d-4f4b-9ed6-f6905e02986f" providerId="AD" clId="Web-{58173AD1-6075-5ABE-8DE6-E2DCE9E40841}" dt="2023-02-03T05:51:37.366" v="873" actId="1076"/>
          <ac:picMkLst>
            <pc:docMk/>
            <pc:sldMk cId="1130012571" sldId="2140753709"/>
            <ac:picMk id="7" creationId="{B2F048ED-6128-FAFD-4B05-BEEA2EA272D7}"/>
          </ac:picMkLst>
        </pc:picChg>
      </pc:sldChg>
      <pc:sldChg chg="addSp modSp">
        <pc:chgData name="Mariano Jr. Daga-ang (GAM.PHI)" userId="S::marianojr.dagaang@fsoft.com.vn::bfc8b393-216d-4f4b-9ed6-f6905e02986f" providerId="AD" clId="Web-{58173AD1-6075-5ABE-8DE6-E2DCE9E40841}" dt="2023-02-03T05:50:55.459" v="865" actId="1076"/>
        <pc:sldMkLst>
          <pc:docMk/>
          <pc:sldMk cId="566050834" sldId="2140753710"/>
        </pc:sldMkLst>
        <pc:spChg chg="mod">
          <ac:chgData name="Mariano Jr. Daga-ang (GAM.PHI)" userId="S::marianojr.dagaang@fsoft.com.vn::bfc8b393-216d-4f4b-9ed6-f6905e02986f" providerId="AD" clId="Web-{58173AD1-6075-5ABE-8DE6-E2DCE9E40841}" dt="2023-02-03T02:39:05.165" v="767" actId="20577"/>
          <ac:spMkLst>
            <pc:docMk/>
            <pc:sldMk cId="566050834" sldId="2140753710"/>
            <ac:spMk id="2" creationId="{1D7E6B61-C684-02BD-1F69-29048EFD1C5B}"/>
          </ac:spMkLst>
        </pc:spChg>
        <pc:spChg chg="add mod">
          <ac:chgData name="Mariano Jr. Daga-ang (GAM.PHI)" userId="S::marianojr.dagaang@fsoft.com.vn::bfc8b393-216d-4f4b-9ed6-f6905e02986f" providerId="AD" clId="Web-{58173AD1-6075-5ABE-8DE6-E2DCE9E40841}" dt="2023-02-03T05:47:19.264" v="853" actId="1076"/>
          <ac:spMkLst>
            <pc:docMk/>
            <pc:sldMk cId="566050834" sldId="2140753710"/>
            <ac:spMk id="6" creationId="{42802E6E-3C8F-6FEC-9B62-3FA60E2CD9BE}"/>
          </ac:spMkLst>
        </pc:spChg>
        <pc:picChg chg="mod">
          <ac:chgData name="Mariano Jr. Daga-ang (GAM.PHI)" userId="S::marianojr.dagaang@fsoft.com.vn::bfc8b393-216d-4f4b-9ed6-f6905e02986f" providerId="AD" clId="Web-{58173AD1-6075-5ABE-8DE6-E2DCE9E40841}" dt="2023-02-03T05:47:06.873" v="849" actId="14100"/>
          <ac:picMkLst>
            <pc:docMk/>
            <pc:sldMk cId="566050834" sldId="2140753710"/>
            <ac:picMk id="4" creationId="{E8888C59-3931-111C-BF4E-21E90B47288B}"/>
          </ac:picMkLst>
        </pc:picChg>
        <pc:picChg chg="mod">
          <ac:chgData name="Mariano Jr. Daga-ang (GAM.PHI)" userId="S::marianojr.dagaang@fsoft.com.vn::bfc8b393-216d-4f4b-9ed6-f6905e02986f" providerId="AD" clId="Web-{58173AD1-6075-5ABE-8DE6-E2DCE9E40841}" dt="2023-02-03T05:47:11.092" v="850" actId="1076"/>
          <ac:picMkLst>
            <pc:docMk/>
            <pc:sldMk cId="566050834" sldId="2140753710"/>
            <ac:picMk id="5" creationId="{E4B62A24-5F6D-4CA3-0E53-FB968A58C1F1}"/>
          </ac:picMkLst>
        </pc:picChg>
        <pc:picChg chg="add mod">
          <ac:chgData name="Mariano Jr. Daga-ang (GAM.PHI)" userId="S::marianojr.dagaang@fsoft.com.vn::bfc8b393-216d-4f4b-9ed6-f6905e02986f" providerId="AD" clId="Web-{58173AD1-6075-5ABE-8DE6-E2DCE9E40841}" dt="2023-02-03T05:50:55.459" v="865" actId="1076"/>
          <ac:picMkLst>
            <pc:docMk/>
            <pc:sldMk cId="566050834" sldId="2140753710"/>
            <ac:picMk id="7" creationId="{2FE8F496-7188-F25F-C401-47225EE451DF}"/>
          </ac:picMkLst>
        </pc:picChg>
      </pc:sldChg>
      <pc:sldChg chg="addSp modSp">
        <pc:chgData name="Mariano Jr. Daga-ang (GAM.PHI)" userId="S::marianojr.dagaang@fsoft.com.vn::bfc8b393-216d-4f4b-9ed6-f6905e02986f" providerId="AD" clId="Web-{58173AD1-6075-5ABE-8DE6-E2DCE9E40841}" dt="2023-02-03T05:52:50.166" v="887" actId="1076"/>
        <pc:sldMkLst>
          <pc:docMk/>
          <pc:sldMk cId="2374431492" sldId="2140753711"/>
        </pc:sldMkLst>
        <pc:spChg chg="add mod">
          <ac:chgData name="Mariano Jr. Daga-ang (GAM.PHI)" userId="S::marianojr.dagaang@fsoft.com.vn::bfc8b393-216d-4f4b-9ed6-f6905e02986f" providerId="AD" clId="Web-{58173AD1-6075-5ABE-8DE6-E2DCE9E40841}" dt="2023-02-03T05:52:38.712" v="883" actId="1076"/>
          <ac:spMkLst>
            <pc:docMk/>
            <pc:sldMk cId="2374431492" sldId="2140753711"/>
            <ac:spMk id="6" creationId="{A41B10DC-DAEA-AB0B-0384-40A2137834F9}"/>
          </ac:spMkLst>
        </pc:spChg>
        <pc:picChg chg="add mod">
          <ac:chgData name="Mariano Jr. Daga-ang (GAM.PHI)" userId="S::marianojr.dagaang@fsoft.com.vn::bfc8b393-216d-4f4b-9ed6-f6905e02986f" providerId="AD" clId="Web-{58173AD1-6075-5ABE-8DE6-E2DCE9E40841}" dt="2023-02-03T05:52:50.166" v="887" actId="1076"/>
          <ac:picMkLst>
            <pc:docMk/>
            <pc:sldMk cId="2374431492" sldId="2140753711"/>
            <ac:picMk id="7" creationId="{DCE655AA-647A-7385-037B-6677A6E3CA14}"/>
          </ac:picMkLst>
        </pc:picChg>
      </pc:sldChg>
      <pc:sldChg chg="addSp modSp new mod modClrScheme chgLayout">
        <pc:chgData name="Mariano Jr. Daga-ang (GAM.PHI)" userId="S::marianojr.dagaang@fsoft.com.vn::bfc8b393-216d-4f4b-9ed6-f6905e02986f" providerId="AD" clId="Web-{58173AD1-6075-5ABE-8DE6-E2DCE9E40841}" dt="2023-02-03T00:36:41.018" v="66" actId="20577"/>
        <pc:sldMkLst>
          <pc:docMk/>
          <pc:sldMk cId="3115479188" sldId="2140753712"/>
        </pc:sldMkLst>
        <pc:spChg chg="mod ord">
          <ac:chgData name="Mariano Jr. Daga-ang (GAM.PHI)" userId="S::marianojr.dagaang@fsoft.com.vn::bfc8b393-216d-4f4b-9ed6-f6905e02986f" providerId="AD" clId="Web-{58173AD1-6075-5ABE-8DE6-E2DCE9E40841}" dt="2023-02-03T00:33:07.417" v="11" actId="20577"/>
          <ac:spMkLst>
            <pc:docMk/>
            <pc:sldMk cId="3115479188" sldId="2140753712"/>
            <ac:spMk id="2" creationId="{8F356C44-EB15-A456-FAB3-8B3574EE923A}"/>
          </ac:spMkLst>
        </pc:spChg>
        <pc:spChg chg="mod ord">
          <ac:chgData name="Mariano Jr. Daga-ang (GAM.PHI)" userId="S::marianojr.dagaang@fsoft.com.vn::bfc8b393-216d-4f4b-9ed6-f6905e02986f" providerId="AD" clId="Web-{58173AD1-6075-5ABE-8DE6-E2DCE9E40841}" dt="2023-02-03T00:30:51.977" v="1"/>
          <ac:spMkLst>
            <pc:docMk/>
            <pc:sldMk cId="3115479188" sldId="2140753712"/>
            <ac:spMk id="3" creationId="{8D51E4EC-E17E-990F-EE60-C4FAEB7ABE14}"/>
          </ac:spMkLst>
        </pc:spChg>
        <pc:spChg chg="add mod">
          <ac:chgData name="Mariano Jr. Daga-ang (GAM.PHI)" userId="S::marianojr.dagaang@fsoft.com.vn::bfc8b393-216d-4f4b-9ed6-f6905e02986f" providerId="AD" clId="Web-{58173AD1-6075-5ABE-8DE6-E2DCE9E40841}" dt="2023-02-03T00:36:41.018" v="66" actId="20577"/>
          <ac:spMkLst>
            <pc:docMk/>
            <pc:sldMk cId="3115479188" sldId="2140753712"/>
            <ac:spMk id="9" creationId="{AA181231-D648-83BB-9354-D274BD38F997}"/>
          </ac:spMkLst>
        </pc:spChg>
        <pc:picChg chg="add mod">
          <ac:chgData name="Mariano Jr. Daga-ang (GAM.PHI)" userId="S::marianojr.dagaang@fsoft.com.vn::bfc8b393-216d-4f4b-9ed6-f6905e02986f" providerId="AD" clId="Web-{58173AD1-6075-5ABE-8DE6-E2DCE9E40841}" dt="2023-02-03T00:31:05.243" v="6" actId="1076"/>
          <ac:picMkLst>
            <pc:docMk/>
            <pc:sldMk cId="3115479188" sldId="2140753712"/>
            <ac:picMk id="4" creationId="{184DAF42-A2EA-6FCE-54AF-4F2F915A7124}"/>
          </ac:picMkLst>
        </pc:picChg>
        <pc:picChg chg="add mod">
          <ac:chgData name="Mariano Jr. Daga-ang (GAM.PHI)" userId="S::marianojr.dagaang@fsoft.com.vn::bfc8b393-216d-4f4b-9ed6-f6905e02986f" providerId="AD" clId="Web-{58173AD1-6075-5ABE-8DE6-E2DCE9E40841}" dt="2023-02-03T00:33:42.480" v="21" actId="1076"/>
          <ac:picMkLst>
            <pc:docMk/>
            <pc:sldMk cId="3115479188" sldId="2140753712"/>
            <ac:picMk id="6" creationId="{205A1BA7-175F-1EC5-20A2-CAB6C36D2835}"/>
          </ac:picMkLst>
        </pc:picChg>
        <pc:picChg chg="add mod">
          <ac:chgData name="Mariano Jr. Daga-ang (GAM.PHI)" userId="S::marianojr.dagaang@fsoft.com.vn::bfc8b393-216d-4f4b-9ed6-f6905e02986f" providerId="AD" clId="Web-{58173AD1-6075-5ABE-8DE6-E2DCE9E40841}" dt="2023-02-03T00:34:05.824" v="27" actId="14100"/>
          <ac:picMkLst>
            <pc:docMk/>
            <pc:sldMk cId="3115479188" sldId="2140753712"/>
            <ac:picMk id="8" creationId="{509DC939-2CB4-1454-60BF-575B8CFAB19E}"/>
          </ac:picMkLst>
        </pc:picChg>
      </pc:sldChg>
      <pc:sldChg chg="add replId">
        <pc:chgData name="Mariano Jr. Daga-ang (GAM.PHI)" userId="S::marianojr.dagaang@fsoft.com.vn::bfc8b393-216d-4f4b-9ed6-f6905e02986f" providerId="AD" clId="Web-{58173AD1-6075-5ABE-8DE6-E2DCE9E40841}" dt="2023-02-03T00:47:33.703" v="141"/>
        <pc:sldMkLst>
          <pc:docMk/>
          <pc:sldMk cId="2695506535" sldId="2140753713"/>
        </pc:sldMkLst>
      </pc:sldChg>
      <pc:sldChg chg="modSp add replId">
        <pc:chgData name="Mariano Jr. Daga-ang (GAM.PHI)" userId="S::marianojr.dagaang@fsoft.com.vn::bfc8b393-216d-4f4b-9ed6-f6905e02986f" providerId="AD" clId="Web-{58173AD1-6075-5ABE-8DE6-E2DCE9E40841}" dt="2023-02-03T01:41:53.267" v="561" actId="1076"/>
        <pc:sldMkLst>
          <pc:docMk/>
          <pc:sldMk cId="3889450644" sldId="2140753714"/>
        </pc:sldMkLst>
        <pc:spChg chg="mod">
          <ac:chgData name="Mariano Jr. Daga-ang (GAM.PHI)" userId="S::marianojr.dagaang@fsoft.com.vn::bfc8b393-216d-4f4b-9ed6-f6905e02986f" providerId="AD" clId="Web-{58173AD1-6075-5ABE-8DE6-E2DCE9E40841}" dt="2023-02-03T01:41:53.267" v="561" actId="1076"/>
          <ac:spMkLst>
            <pc:docMk/>
            <pc:sldMk cId="3889450644" sldId="2140753714"/>
            <ac:spMk id="4" creationId="{0898A7AA-38DC-A5DE-0606-A10241ED2C56}"/>
          </ac:spMkLst>
        </pc:spChg>
      </pc:sldChg>
      <pc:sldChg chg="addSp delSp modSp add ord">
        <pc:chgData name="Mariano Jr. Daga-ang (GAM.PHI)" userId="S::marianojr.dagaang@fsoft.com.vn::bfc8b393-216d-4f4b-9ed6-f6905e02986f" providerId="AD" clId="Web-{58173AD1-6075-5ABE-8DE6-E2DCE9E40841}" dt="2023-02-03T01:51:26.295" v="606" actId="20577"/>
        <pc:sldMkLst>
          <pc:docMk/>
          <pc:sldMk cId="1843753940" sldId="2140753715"/>
        </pc:sldMkLst>
        <pc:spChg chg="mod">
          <ac:chgData name="Mariano Jr. Daga-ang (GAM.PHI)" userId="S::marianojr.dagaang@fsoft.com.vn::bfc8b393-216d-4f4b-9ed6-f6905e02986f" providerId="AD" clId="Web-{58173AD1-6075-5ABE-8DE6-E2DCE9E40841}" dt="2023-02-03T01:51:26.295" v="606" actId="20577"/>
          <ac:spMkLst>
            <pc:docMk/>
            <pc:sldMk cId="1843753940" sldId="2140753715"/>
            <ac:spMk id="4" creationId="{00000000-0000-0000-0000-000000000000}"/>
          </ac:spMkLst>
        </pc:spChg>
        <pc:spChg chg="mod">
          <ac:chgData name="Mariano Jr. Daga-ang (GAM.PHI)" userId="S::marianojr.dagaang@fsoft.com.vn::bfc8b393-216d-4f4b-9ed6-f6905e02986f" providerId="AD" clId="Web-{58173AD1-6075-5ABE-8DE6-E2DCE9E40841}" dt="2023-02-03T00:54:34.414" v="189" actId="20577"/>
          <ac:spMkLst>
            <pc:docMk/>
            <pc:sldMk cId="1843753940" sldId="2140753715"/>
            <ac:spMk id="22" creationId="{00000000-0000-0000-0000-000000000000}"/>
          </ac:spMkLst>
        </pc:spChg>
        <pc:picChg chg="add mod">
          <ac:chgData name="Mariano Jr. Daga-ang (GAM.PHI)" userId="S::marianojr.dagaang@fsoft.com.vn::bfc8b393-216d-4f4b-9ed6-f6905e02986f" providerId="AD" clId="Web-{58173AD1-6075-5ABE-8DE6-E2DCE9E40841}" dt="2023-02-03T00:52:39.021" v="170"/>
          <ac:picMkLst>
            <pc:docMk/>
            <pc:sldMk cId="1843753940" sldId="2140753715"/>
            <ac:picMk id="2" creationId="{4E806A79-C1EF-94A4-798B-B05D9623358F}"/>
          </ac:picMkLst>
        </pc:picChg>
        <pc:picChg chg="del">
          <ac:chgData name="Mariano Jr. Daga-ang (GAM.PHI)" userId="S::marianojr.dagaang@fsoft.com.vn::bfc8b393-216d-4f4b-9ed6-f6905e02986f" providerId="AD" clId="Web-{58173AD1-6075-5ABE-8DE6-E2DCE9E40841}" dt="2023-02-03T00:53:11.600" v="175"/>
          <ac:picMkLst>
            <pc:docMk/>
            <pc:sldMk cId="1843753940" sldId="2140753715"/>
            <ac:picMk id="5" creationId="{00000000-0000-0000-0000-000000000000}"/>
          </ac:picMkLst>
        </pc:picChg>
        <pc:picChg chg="add mod">
          <ac:chgData name="Mariano Jr. Daga-ang (GAM.PHI)" userId="S::marianojr.dagaang@fsoft.com.vn::bfc8b393-216d-4f4b-9ed6-f6905e02986f" providerId="AD" clId="Web-{58173AD1-6075-5ABE-8DE6-E2DCE9E40841}" dt="2023-02-03T00:53:18.647" v="177"/>
          <ac:picMkLst>
            <pc:docMk/>
            <pc:sldMk cId="1843753940" sldId="2140753715"/>
            <ac:picMk id="7" creationId="{1CFE6A62-6533-9F0D-38DD-6DF83C4FD0E5}"/>
          </ac:picMkLst>
        </pc:picChg>
        <pc:picChg chg="add mod">
          <ac:chgData name="Mariano Jr. Daga-ang (GAM.PHI)" userId="S::marianojr.dagaang@fsoft.com.vn::bfc8b393-216d-4f4b-9ed6-f6905e02986f" providerId="AD" clId="Web-{58173AD1-6075-5ABE-8DE6-E2DCE9E40841}" dt="2023-02-03T00:53:55.304" v="182"/>
          <ac:picMkLst>
            <pc:docMk/>
            <pc:sldMk cId="1843753940" sldId="2140753715"/>
            <ac:picMk id="8" creationId="{C2DD668E-D6B6-14F5-6E19-9493491AD93F}"/>
          </ac:picMkLst>
        </pc:picChg>
        <pc:picChg chg="del">
          <ac:chgData name="Mariano Jr. Daga-ang (GAM.PHI)" userId="S::marianojr.dagaang@fsoft.com.vn::bfc8b393-216d-4f4b-9ed6-f6905e02986f" providerId="AD" clId="Web-{58173AD1-6075-5ABE-8DE6-E2DCE9E40841}" dt="2023-02-03T00:52:29.287" v="166"/>
          <ac:picMkLst>
            <pc:docMk/>
            <pc:sldMk cId="1843753940" sldId="2140753715"/>
            <ac:picMk id="10" creationId="{00000000-0000-0000-0000-000000000000}"/>
          </ac:picMkLst>
        </pc:picChg>
        <pc:picChg chg="del">
          <ac:chgData name="Mariano Jr. Daga-ang (GAM.PHI)" userId="S::marianojr.dagaang@fsoft.com.vn::bfc8b393-216d-4f4b-9ed6-f6905e02986f" providerId="AD" clId="Web-{58173AD1-6075-5ABE-8DE6-E2DCE9E40841}" dt="2023-02-03T00:53:43.835" v="178"/>
          <ac:picMkLst>
            <pc:docMk/>
            <pc:sldMk cId="1843753940" sldId="2140753715"/>
            <ac:picMk id="11" creationId="{00000000-0000-0000-0000-000000000000}"/>
          </ac:picMkLst>
        </pc:picChg>
      </pc:sldChg>
      <pc:sldChg chg="addSp delSp modSp add ord">
        <pc:chgData name="Mariano Jr. Daga-ang (GAM.PHI)" userId="S::marianojr.dagaang@fsoft.com.vn::bfc8b393-216d-4f4b-9ed6-f6905e02986f" providerId="AD" clId="Web-{58173AD1-6075-5ABE-8DE6-E2DCE9E40841}" dt="2023-02-03T03:16:29.496" v="772" actId="20577"/>
        <pc:sldMkLst>
          <pc:docMk/>
          <pc:sldMk cId="2475736507" sldId="2140753716"/>
        </pc:sldMkLst>
        <pc:spChg chg="mod">
          <ac:chgData name="Mariano Jr. Daga-ang (GAM.PHI)" userId="S::marianojr.dagaang@fsoft.com.vn::bfc8b393-216d-4f4b-9ed6-f6905e02986f" providerId="AD" clId="Web-{58173AD1-6075-5ABE-8DE6-E2DCE9E40841}" dt="2023-02-03T01:51:35.701" v="609" actId="20577"/>
          <ac:spMkLst>
            <pc:docMk/>
            <pc:sldMk cId="2475736507" sldId="2140753716"/>
            <ac:spMk id="4" creationId="{00000000-0000-0000-0000-000000000000}"/>
          </ac:spMkLst>
        </pc:spChg>
        <pc:spChg chg="mod">
          <ac:chgData name="Mariano Jr. Daga-ang (GAM.PHI)" userId="S::marianojr.dagaang@fsoft.com.vn::bfc8b393-216d-4f4b-9ed6-f6905e02986f" providerId="AD" clId="Web-{58173AD1-6075-5ABE-8DE6-E2DCE9E40841}" dt="2023-02-03T02:07:52.425" v="750" actId="14100"/>
          <ac:spMkLst>
            <pc:docMk/>
            <pc:sldMk cId="2475736507" sldId="2140753716"/>
            <ac:spMk id="20" creationId="{00000000-0000-0000-0000-000000000000}"/>
          </ac:spMkLst>
        </pc:spChg>
        <pc:spChg chg="mod">
          <ac:chgData name="Mariano Jr. Daga-ang (GAM.PHI)" userId="S::marianojr.dagaang@fsoft.com.vn::bfc8b393-216d-4f4b-9ed6-f6905e02986f" providerId="AD" clId="Web-{58173AD1-6075-5ABE-8DE6-E2DCE9E40841}" dt="2023-02-03T03:16:29.496" v="772" actId="20577"/>
          <ac:spMkLst>
            <pc:docMk/>
            <pc:sldMk cId="2475736507" sldId="2140753716"/>
            <ac:spMk id="21" creationId="{00000000-0000-0000-0000-000000000000}"/>
          </ac:spMkLst>
        </pc:spChg>
        <pc:picChg chg="add del mod">
          <ac:chgData name="Mariano Jr. Daga-ang (GAM.PHI)" userId="S::marianojr.dagaang@fsoft.com.vn::bfc8b393-216d-4f4b-9ed6-f6905e02986f" providerId="AD" clId="Web-{58173AD1-6075-5ABE-8DE6-E2DCE9E40841}" dt="2023-02-03T00:50:31.253" v="150"/>
          <ac:picMkLst>
            <pc:docMk/>
            <pc:sldMk cId="2475736507" sldId="2140753716"/>
            <ac:picMk id="2" creationId="{56F27FDC-6941-BA5E-72BA-1083EF63A500}"/>
          </ac:picMkLst>
        </pc:picChg>
        <pc:picChg chg="add mod">
          <ac:chgData name="Mariano Jr. Daga-ang (GAM.PHI)" userId="S::marianojr.dagaang@fsoft.com.vn::bfc8b393-216d-4f4b-9ed6-f6905e02986f" providerId="AD" clId="Web-{58173AD1-6075-5ABE-8DE6-E2DCE9E40841}" dt="2023-02-03T02:08:02.472" v="753" actId="1076"/>
          <ac:picMkLst>
            <pc:docMk/>
            <pc:sldMk cId="2475736507" sldId="2140753716"/>
            <ac:picMk id="2" creationId="{DCA655AF-FFFD-6F42-A148-DB4ABE7DF652}"/>
          </ac:picMkLst>
        </pc:picChg>
        <pc:picChg chg="add mod">
          <ac:chgData name="Mariano Jr. Daga-ang (GAM.PHI)" userId="S::marianojr.dagaang@fsoft.com.vn::bfc8b393-216d-4f4b-9ed6-f6905e02986f" providerId="AD" clId="Web-{58173AD1-6075-5ABE-8DE6-E2DCE9E40841}" dt="2023-02-03T00:50:53.769" v="159" actId="1076"/>
          <ac:picMkLst>
            <pc:docMk/>
            <pc:sldMk cId="2475736507" sldId="2140753716"/>
            <ac:picMk id="5" creationId="{A58959A2-4609-D629-27F7-BFD3AE43C6CA}"/>
          </ac:picMkLst>
        </pc:picChg>
        <pc:picChg chg="add del">
          <ac:chgData name="Mariano Jr. Daga-ang (GAM.PHI)" userId="S::marianojr.dagaang@fsoft.com.vn::bfc8b393-216d-4f4b-9ed6-f6905e02986f" providerId="AD" clId="Web-{58173AD1-6075-5ABE-8DE6-E2DCE9E40841}" dt="2023-02-03T00:50:46.769" v="156"/>
          <ac:picMkLst>
            <pc:docMk/>
            <pc:sldMk cId="2475736507" sldId="2140753716"/>
            <ac:picMk id="7" creationId="{00000000-0000-0000-0000-000000000000}"/>
          </ac:picMkLst>
        </pc:picChg>
        <pc:picChg chg="add mod">
          <ac:chgData name="Mariano Jr. Daga-ang (GAM.PHI)" userId="S::marianojr.dagaang@fsoft.com.vn::bfc8b393-216d-4f4b-9ed6-f6905e02986f" providerId="AD" clId="Web-{58173AD1-6075-5ABE-8DE6-E2DCE9E40841}" dt="2023-02-03T02:07:18.768" v="739" actId="1076"/>
          <ac:picMkLst>
            <pc:docMk/>
            <pc:sldMk cId="2475736507" sldId="2140753716"/>
            <ac:picMk id="8" creationId="{817886E7-68B6-39A0-1112-23699E60C831}"/>
          </ac:picMkLst>
        </pc:picChg>
        <pc:picChg chg="del">
          <ac:chgData name="Mariano Jr. Daga-ang (GAM.PHI)" userId="S::marianojr.dagaang@fsoft.com.vn::bfc8b393-216d-4f4b-9ed6-f6905e02986f" providerId="AD" clId="Web-{58173AD1-6075-5ABE-8DE6-E2DCE9E40841}" dt="2023-02-03T00:51:36.067" v="163"/>
          <ac:picMkLst>
            <pc:docMk/>
            <pc:sldMk cId="2475736507" sldId="2140753716"/>
            <ac:picMk id="19" creationId="{00000000-0000-0000-0000-000000000000}"/>
          </ac:picMkLst>
        </pc:picChg>
      </pc:sldChg>
      <pc:sldChg chg="addSp modSp new ord">
        <pc:chgData name="Mariano Jr. Daga-ang (GAM.PHI)" userId="S::marianojr.dagaang@fsoft.com.vn::bfc8b393-216d-4f4b-9ed6-f6905e02986f" providerId="AD" clId="Web-{58173AD1-6075-5ABE-8DE6-E2DCE9E40841}" dt="2023-02-03T02:15:58.341" v="764" actId="1076"/>
        <pc:sldMkLst>
          <pc:docMk/>
          <pc:sldMk cId="3250123881" sldId="2140753717"/>
        </pc:sldMkLst>
        <pc:spChg chg="mod">
          <ac:chgData name="Mariano Jr. Daga-ang (GAM.PHI)" userId="S::marianojr.dagaang@fsoft.com.vn::bfc8b393-216d-4f4b-9ed6-f6905e02986f" providerId="AD" clId="Web-{58173AD1-6075-5ABE-8DE6-E2DCE9E40841}" dt="2023-02-03T01:05:23.974" v="199" actId="20577"/>
          <ac:spMkLst>
            <pc:docMk/>
            <pc:sldMk cId="3250123881" sldId="2140753717"/>
            <ac:spMk id="2" creationId="{E2949B9C-D341-2F42-46B5-4A5E5B0A8BAC}"/>
          </ac:spMkLst>
        </pc:spChg>
        <pc:spChg chg="add mod">
          <ac:chgData name="Mariano Jr. Daga-ang (GAM.PHI)" userId="S::marianojr.dagaang@fsoft.com.vn::bfc8b393-216d-4f4b-9ed6-f6905e02986f" providerId="AD" clId="Web-{58173AD1-6075-5ABE-8DE6-E2DCE9E40841}" dt="2023-02-03T02:15:58.341" v="764" actId="1076"/>
          <ac:spMkLst>
            <pc:docMk/>
            <pc:sldMk cId="3250123881" sldId="2140753717"/>
            <ac:spMk id="4" creationId="{91AD8623-2D38-AE2E-B46E-51D80D158758}"/>
          </ac:spMkLst>
        </pc:spChg>
        <pc:picChg chg="add mod">
          <ac:chgData name="Mariano Jr. Daga-ang (GAM.PHI)" userId="S::marianojr.dagaang@fsoft.com.vn::bfc8b393-216d-4f4b-9ed6-f6905e02986f" providerId="AD" clId="Web-{58173AD1-6075-5ABE-8DE6-E2DCE9E40841}" dt="2023-02-03T01:05:31.052" v="203" actId="1076"/>
          <ac:picMkLst>
            <pc:docMk/>
            <pc:sldMk cId="3250123881" sldId="2140753717"/>
            <ac:picMk id="3" creationId="{F114F133-FA54-2A2D-CC5A-61865C8CD123}"/>
          </ac:picMkLst>
        </pc:picChg>
        <pc:picChg chg="add mod">
          <ac:chgData name="Mariano Jr. Daga-ang (GAM.PHI)" userId="S::marianojr.dagaang@fsoft.com.vn::bfc8b393-216d-4f4b-9ed6-f6905e02986f" providerId="AD" clId="Web-{58173AD1-6075-5ABE-8DE6-E2DCE9E40841}" dt="2023-02-03T02:15:41.528" v="763" actId="1076"/>
          <ac:picMkLst>
            <pc:docMk/>
            <pc:sldMk cId="3250123881" sldId="2140753717"/>
            <ac:picMk id="5" creationId="{5AD7F560-23B1-DAFA-3F52-74A663BC522C}"/>
          </ac:picMkLst>
        </pc:picChg>
      </pc:sldChg>
      <pc:sldChg chg="addSp modSp new">
        <pc:chgData name="Mariano Jr. Daga-ang (GAM.PHI)" userId="S::marianojr.dagaang@fsoft.com.vn::bfc8b393-216d-4f4b-9ed6-f6905e02986f" providerId="AD" clId="Web-{58173AD1-6075-5ABE-8DE6-E2DCE9E40841}" dt="2023-02-03T01:53:24.953" v="631" actId="20577"/>
        <pc:sldMkLst>
          <pc:docMk/>
          <pc:sldMk cId="2567133154" sldId="2140753718"/>
        </pc:sldMkLst>
        <pc:spChg chg="add mod">
          <ac:chgData name="Mariano Jr. Daga-ang (GAM.PHI)" userId="S::marianojr.dagaang@fsoft.com.vn::bfc8b393-216d-4f4b-9ed6-f6905e02986f" providerId="AD" clId="Web-{58173AD1-6075-5ABE-8DE6-E2DCE9E40841}" dt="2023-02-03T01:53:24.953" v="631" actId="20577"/>
          <ac:spMkLst>
            <pc:docMk/>
            <pc:sldMk cId="2567133154" sldId="2140753718"/>
            <ac:spMk id="4" creationId="{FD389636-68C0-56BC-4B4F-B651FDD6D393}"/>
          </ac:spMkLst>
        </pc:spChg>
        <pc:picChg chg="add mod">
          <ac:chgData name="Mariano Jr. Daga-ang (GAM.PHI)" userId="S::marianojr.dagaang@fsoft.com.vn::bfc8b393-216d-4f4b-9ed6-f6905e02986f" providerId="AD" clId="Web-{58173AD1-6075-5ABE-8DE6-E2DCE9E40841}" dt="2023-02-03T01:11:39.122" v="361" actId="1076"/>
          <ac:picMkLst>
            <pc:docMk/>
            <pc:sldMk cId="2567133154" sldId="2140753718"/>
            <ac:picMk id="3" creationId="{3C927B82-4CA6-5DE2-C462-E9461A685051}"/>
          </ac:picMkLst>
        </pc:picChg>
      </pc:sldChg>
      <pc:sldChg chg="addSp delSp modSp new">
        <pc:chgData name="Mariano Jr. Daga-ang (GAM.PHI)" userId="S::marianojr.dagaang@fsoft.com.vn::bfc8b393-216d-4f4b-9ed6-f6905e02986f" providerId="AD" clId="Web-{58173AD1-6075-5ABE-8DE6-E2DCE9E40841}" dt="2023-02-03T06:11:28.048" v="1030" actId="20577"/>
        <pc:sldMkLst>
          <pc:docMk/>
          <pc:sldMk cId="1962001298" sldId="2140753719"/>
        </pc:sldMkLst>
        <pc:spChg chg="add mod">
          <ac:chgData name="Mariano Jr. Daga-ang (GAM.PHI)" userId="S::marianojr.dagaang@fsoft.com.vn::bfc8b393-216d-4f4b-9ed6-f6905e02986f" providerId="AD" clId="Web-{58173AD1-6075-5ABE-8DE6-E2DCE9E40841}" dt="2023-02-03T06:11:28.048" v="1030" actId="20577"/>
          <ac:spMkLst>
            <pc:docMk/>
            <pc:sldMk cId="1962001298" sldId="2140753719"/>
            <ac:spMk id="4" creationId="{DE640275-7BE3-594A-EB8D-EE6927EA254D}"/>
          </ac:spMkLst>
        </pc:spChg>
        <pc:spChg chg="add del mod">
          <ac:chgData name="Mariano Jr. Daga-ang (GAM.PHI)" userId="S::marianojr.dagaang@fsoft.com.vn::bfc8b393-216d-4f4b-9ed6-f6905e02986f" providerId="AD" clId="Web-{58173AD1-6075-5ABE-8DE6-E2DCE9E40841}" dt="2023-02-03T06:09:31.982" v="1011"/>
          <ac:spMkLst>
            <pc:docMk/>
            <pc:sldMk cId="1962001298" sldId="2140753719"/>
            <ac:spMk id="6" creationId="{3E207962-9712-6815-6A39-20A5E518A7ED}"/>
          </ac:spMkLst>
        </pc:spChg>
        <pc:picChg chg="add mod">
          <ac:chgData name="Mariano Jr. Daga-ang (GAM.PHI)" userId="S::marianojr.dagaang@fsoft.com.vn::bfc8b393-216d-4f4b-9ed6-f6905e02986f" providerId="AD" clId="Web-{58173AD1-6075-5ABE-8DE6-E2DCE9E40841}" dt="2023-02-03T01:12:25.013" v="366" actId="1076"/>
          <ac:picMkLst>
            <pc:docMk/>
            <pc:sldMk cId="1962001298" sldId="2140753719"/>
            <ac:picMk id="3" creationId="{AFCD671B-D0F9-C14F-FA49-CA75F28C0DBC}"/>
          </ac:picMkLst>
        </pc:picChg>
        <pc:picChg chg="add mod">
          <ac:chgData name="Mariano Jr. Daga-ang (GAM.PHI)" userId="S::marianojr.dagaang@fsoft.com.vn::bfc8b393-216d-4f4b-9ed6-f6905e02986f" providerId="AD" clId="Web-{58173AD1-6075-5ABE-8DE6-E2DCE9E40841}" dt="2023-02-03T06:08:42.496" v="994" actId="1076"/>
          <ac:picMkLst>
            <pc:docMk/>
            <pc:sldMk cId="1962001298" sldId="2140753719"/>
            <ac:picMk id="5" creationId="{723E3A73-8C6B-CDE8-BE86-1D819EFC5319}"/>
          </ac:picMkLst>
        </pc:picChg>
      </pc:sldChg>
      <pc:sldChg chg="add del replId">
        <pc:chgData name="Mariano Jr. Daga-ang (GAM.PHI)" userId="S::marianojr.dagaang@fsoft.com.vn::bfc8b393-216d-4f4b-9ed6-f6905e02986f" providerId="AD" clId="Web-{58173AD1-6075-5ABE-8DE6-E2DCE9E40841}" dt="2023-02-03T01:15:32.986" v="435"/>
        <pc:sldMkLst>
          <pc:docMk/>
          <pc:sldMk cId="1627630396" sldId="2140753720"/>
        </pc:sldMkLst>
      </pc:sldChg>
      <pc:sldChg chg="modSp add">
        <pc:chgData name="Mariano Jr. Daga-ang (GAM.PHI)" userId="S::marianojr.dagaang@fsoft.com.vn::bfc8b393-216d-4f4b-9ed6-f6905e02986f" providerId="AD" clId="Web-{58173AD1-6075-5ABE-8DE6-E2DCE9E40841}" dt="2023-02-03T01:48:09.962" v="588" actId="1076"/>
        <pc:sldMkLst>
          <pc:docMk/>
          <pc:sldMk cId="2635244252" sldId="2140753720"/>
        </pc:sldMkLst>
        <pc:spChg chg="mod">
          <ac:chgData name="Mariano Jr. Daga-ang (GAM.PHI)" userId="S::marianojr.dagaang@fsoft.com.vn::bfc8b393-216d-4f4b-9ed6-f6905e02986f" providerId="AD" clId="Web-{58173AD1-6075-5ABE-8DE6-E2DCE9E40841}" dt="2023-02-03T01:48:07.244" v="587" actId="20577"/>
          <ac:spMkLst>
            <pc:docMk/>
            <pc:sldMk cId="2635244252" sldId="2140753720"/>
            <ac:spMk id="4" creationId="{D4F7B7CD-F01B-3182-9EB8-CE036B80DD4C}"/>
          </ac:spMkLst>
        </pc:spChg>
        <pc:spChg chg="mod">
          <ac:chgData name="Mariano Jr. Daga-ang (GAM.PHI)" userId="S::marianojr.dagaang@fsoft.com.vn::bfc8b393-216d-4f4b-9ed6-f6905e02986f" providerId="AD" clId="Web-{58173AD1-6075-5ABE-8DE6-E2DCE9E40841}" dt="2023-02-03T01:48:09.962" v="588" actId="1076"/>
          <ac:spMkLst>
            <pc:docMk/>
            <pc:sldMk cId="2635244252" sldId="2140753720"/>
            <ac:spMk id="5" creationId="{2CD8DC52-451B-FA47-04BC-379ACB305BFD}"/>
          </ac:spMkLst>
        </pc:spChg>
      </pc:sldChg>
      <pc:sldChg chg="add">
        <pc:chgData name="Mariano Jr. Daga-ang (GAM.PHI)" userId="S::marianojr.dagaang@fsoft.com.vn::bfc8b393-216d-4f4b-9ed6-f6905e02986f" providerId="AD" clId="Web-{58173AD1-6075-5ABE-8DE6-E2DCE9E40841}" dt="2023-02-03T01:46:28.257" v="563"/>
        <pc:sldMkLst>
          <pc:docMk/>
          <pc:sldMk cId="1037431750" sldId="2140753721"/>
        </pc:sldMkLst>
      </pc:sldChg>
      <pc:sldChg chg="addSp delSp modSp add">
        <pc:chgData name="Mariano Jr. Daga-ang (GAM.PHI)" userId="S::marianojr.dagaang@fsoft.com.vn::bfc8b393-216d-4f4b-9ed6-f6905e02986f" providerId="AD" clId="Web-{58173AD1-6075-5ABE-8DE6-E2DCE9E40841}" dt="2023-02-03T06:07:48.963" v="993" actId="1076"/>
        <pc:sldMkLst>
          <pc:docMk/>
          <pc:sldMk cId="2603715527" sldId="2140753722"/>
        </pc:sldMkLst>
        <pc:spChg chg="mod">
          <ac:chgData name="Mariano Jr. Daga-ang (GAM.PHI)" userId="S::marianojr.dagaang@fsoft.com.vn::bfc8b393-216d-4f4b-9ed6-f6905e02986f" providerId="AD" clId="Web-{58173AD1-6075-5ABE-8DE6-E2DCE9E40841}" dt="2023-02-03T06:07:23.852" v="987" actId="1076"/>
          <ac:spMkLst>
            <pc:docMk/>
            <pc:sldMk cId="2603715527" sldId="2140753722"/>
            <ac:spMk id="5" creationId="{AE2E515F-EBD9-38D9-1355-0067B6DAB51E}"/>
          </ac:spMkLst>
        </pc:spChg>
        <pc:spChg chg="mod">
          <ac:chgData name="Mariano Jr. Daga-ang (GAM.PHI)" userId="S::marianojr.dagaang@fsoft.com.vn::bfc8b393-216d-4f4b-9ed6-f6905e02986f" providerId="AD" clId="Web-{58173AD1-6075-5ABE-8DE6-E2DCE9E40841}" dt="2023-02-03T06:07:37.275" v="991" actId="14100"/>
          <ac:spMkLst>
            <pc:docMk/>
            <pc:sldMk cId="2603715527" sldId="2140753722"/>
            <ac:spMk id="7" creationId="{22BF9CE3-5C09-2210-8ADD-435CBDD072ED}"/>
          </ac:spMkLst>
        </pc:spChg>
        <pc:picChg chg="add mod modCrop">
          <ac:chgData name="Mariano Jr. Daga-ang (GAM.PHI)" userId="S::marianojr.dagaang@fsoft.com.vn::bfc8b393-216d-4f4b-9ed6-f6905e02986f" providerId="AD" clId="Web-{58173AD1-6075-5ABE-8DE6-E2DCE9E40841}" dt="2023-02-03T06:07:20.774" v="986" actId="14100"/>
          <ac:picMkLst>
            <pc:docMk/>
            <pc:sldMk cId="2603715527" sldId="2140753722"/>
            <ac:picMk id="4" creationId="{BFD53025-1B33-5D58-689B-66CAD191EC42}"/>
          </ac:picMkLst>
        </pc:picChg>
        <pc:picChg chg="del">
          <ac:chgData name="Mariano Jr. Daga-ang (GAM.PHI)" userId="S::marianojr.dagaang@fsoft.com.vn::bfc8b393-216d-4f4b-9ed6-f6905e02986f" providerId="AD" clId="Web-{58173AD1-6075-5ABE-8DE6-E2DCE9E40841}" dt="2023-02-03T01:55:18.268" v="639"/>
          <ac:picMkLst>
            <pc:docMk/>
            <pc:sldMk cId="2603715527" sldId="2140753722"/>
            <ac:picMk id="6" creationId="{1588789A-C0A9-E106-B54A-779AF9A2448F}"/>
          </ac:picMkLst>
        </pc:picChg>
        <pc:picChg chg="add mod">
          <ac:chgData name="Mariano Jr. Daga-ang (GAM.PHI)" userId="S::marianojr.dagaang@fsoft.com.vn::bfc8b393-216d-4f4b-9ed6-f6905e02986f" providerId="AD" clId="Web-{58173AD1-6075-5ABE-8DE6-E2DCE9E40841}" dt="2023-02-03T06:07:48.963" v="993" actId="1076"/>
          <ac:picMkLst>
            <pc:docMk/>
            <pc:sldMk cId="2603715527" sldId="2140753722"/>
            <ac:picMk id="8" creationId="{C3CAD85B-48B5-6D50-4194-562C91125E1C}"/>
          </ac:picMkLst>
        </pc:picChg>
        <pc:picChg chg="mod">
          <ac:chgData name="Mariano Jr. Daga-ang (GAM.PHI)" userId="S::marianojr.dagaang@fsoft.com.vn::bfc8b393-216d-4f4b-9ed6-f6905e02986f" providerId="AD" clId="Web-{58173AD1-6075-5ABE-8DE6-E2DCE9E40841}" dt="2023-02-03T06:07:26.290" v="988" actId="1076"/>
          <ac:picMkLst>
            <pc:docMk/>
            <pc:sldMk cId="2603715527" sldId="2140753722"/>
            <ac:picMk id="9" creationId="{EB678835-461B-DBBA-90CB-30F8CF84CD37}"/>
          </ac:picMkLst>
        </pc:picChg>
        <pc:picChg chg="del">
          <ac:chgData name="Mariano Jr. Daga-ang (GAM.PHI)" userId="S::marianojr.dagaang@fsoft.com.vn::bfc8b393-216d-4f4b-9ed6-f6905e02986f" providerId="AD" clId="Web-{58173AD1-6075-5ABE-8DE6-E2DCE9E40841}" dt="2023-02-03T01:57:24.474" v="641"/>
          <ac:picMkLst>
            <pc:docMk/>
            <pc:sldMk cId="2603715527" sldId="2140753722"/>
            <ac:picMk id="10" creationId="{C6183967-29CD-84EE-AAD2-12AB4B88DC70}"/>
          </ac:picMkLst>
        </pc:picChg>
        <pc:picChg chg="mod">
          <ac:chgData name="Mariano Jr. Daga-ang (GAM.PHI)" userId="S::marianojr.dagaang@fsoft.com.vn::bfc8b393-216d-4f4b-9ed6-f6905e02986f" providerId="AD" clId="Web-{58173AD1-6075-5ABE-8DE6-E2DCE9E40841}" dt="2023-02-03T06:07:29.134" v="990" actId="1076"/>
          <ac:picMkLst>
            <pc:docMk/>
            <pc:sldMk cId="2603715527" sldId="2140753722"/>
            <ac:picMk id="11" creationId="{A4759A52-515F-48A5-5720-05ACDABBBCB4}"/>
          </ac:picMkLst>
        </pc:picChg>
        <pc:picChg chg="add mod">
          <ac:chgData name="Mariano Jr. Daga-ang (GAM.PHI)" userId="S::marianojr.dagaang@fsoft.com.vn::bfc8b393-216d-4f4b-9ed6-f6905e02986f" providerId="AD" clId="Web-{58173AD1-6075-5ABE-8DE6-E2DCE9E40841}" dt="2023-02-03T06:07:39.634" v="992" actId="1076"/>
          <ac:picMkLst>
            <pc:docMk/>
            <pc:sldMk cId="2603715527" sldId="2140753722"/>
            <ac:picMk id="12" creationId="{AB444B6C-F688-461C-C3D9-7A8AC1B91680}"/>
          </ac:picMkLst>
        </pc:picChg>
      </pc:sldChg>
      <pc:sldChg chg="add">
        <pc:chgData name="Mariano Jr. Daga-ang (GAM.PHI)" userId="S::marianojr.dagaang@fsoft.com.vn::bfc8b393-216d-4f4b-9ed6-f6905e02986f" providerId="AD" clId="Web-{58173AD1-6075-5ABE-8DE6-E2DCE9E40841}" dt="2023-02-03T01:46:28.538" v="565"/>
        <pc:sldMkLst>
          <pc:docMk/>
          <pc:sldMk cId="2949640440" sldId="2140753723"/>
        </pc:sldMkLst>
      </pc:sldChg>
      <pc:sldChg chg="add">
        <pc:chgData name="Mariano Jr. Daga-ang (GAM.PHI)" userId="S::marianojr.dagaang@fsoft.com.vn::bfc8b393-216d-4f4b-9ed6-f6905e02986f" providerId="AD" clId="Web-{58173AD1-6075-5ABE-8DE6-E2DCE9E40841}" dt="2023-02-03T01:46:28.695" v="566"/>
        <pc:sldMkLst>
          <pc:docMk/>
          <pc:sldMk cId="2536582912" sldId="2140753724"/>
        </pc:sldMkLst>
      </pc:sldChg>
      <pc:sldChg chg="addSp delSp modSp add">
        <pc:chgData name="Mariano Jr. Daga-ang (GAM.PHI)" userId="S::marianojr.dagaang@fsoft.com.vn::bfc8b393-216d-4f4b-9ed6-f6905e02986f" providerId="AD" clId="Web-{58173AD1-6075-5ABE-8DE6-E2DCE9E40841}" dt="2023-02-03T01:50:22.731" v="597"/>
        <pc:sldMkLst>
          <pc:docMk/>
          <pc:sldMk cId="3639209045" sldId="2140753725"/>
        </pc:sldMkLst>
        <pc:picChg chg="del">
          <ac:chgData name="Mariano Jr. Daga-ang (GAM.PHI)" userId="S::marianojr.dagaang@fsoft.com.vn::bfc8b393-216d-4f4b-9ed6-f6905e02986f" providerId="AD" clId="Web-{58173AD1-6075-5ABE-8DE6-E2DCE9E40841}" dt="2023-02-03T01:50:16.621" v="595"/>
          <ac:picMkLst>
            <pc:docMk/>
            <pc:sldMk cId="3639209045" sldId="2140753725"/>
            <ac:picMk id="4" creationId="{584559C8-7341-5FBE-99C3-F2300933FE02}"/>
          </ac:picMkLst>
        </pc:picChg>
        <pc:picChg chg="add mod">
          <ac:chgData name="Mariano Jr. Daga-ang (GAM.PHI)" userId="S::marianojr.dagaang@fsoft.com.vn::bfc8b393-216d-4f4b-9ed6-f6905e02986f" providerId="AD" clId="Web-{58173AD1-6075-5ABE-8DE6-E2DCE9E40841}" dt="2023-02-03T01:50:22.731" v="597"/>
          <ac:picMkLst>
            <pc:docMk/>
            <pc:sldMk cId="3639209045" sldId="2140753725"/>
            <ac:picMk id="5" creationId="{A06A4EAA-D1E7-D6F5-6B59-E6BE6663B3D7}"/>
          </ac:picMkLst>
        </pc:picChg>
      </pc:sldChg>
      <pc:sldChg chg="add">
        <pc:chgData name="Mariano Jr. Daga-ang (GAM.PHI)" userId="S::marianojr.dagaang@fsoft.com.vn::bfc8b393-216d-4f4b-9ed6-f6905e02986f" providerId="AD" clId="Web-{58173AD1-6075-5ABE-8DE6-E2DCE9E40841}" dt="2023-02-03T01:46:29.038" v="568"/>
        <pc:sldMkLst>
          <pc:docMk/>
          <pc:sldMk cId="2024173765" sldId="2140753726"/>
        </pc:sldMkLst>
      </pc:sldChg>
      <pc:sldChg chg="add">
        <pc:chgData name="Mariano Jr. Daga-ang (GAM.PHI)" userId="S::marianojr.dagaang@fsoft.com.vn::bfc8b393-216d-4f4b-9ed6-f6905e02986f" providerId="AD" clId="Web-{58173AD1-6075-5ABE-8DE6-E2DCE9E40841}" dt="2023-02-03T01:54:10.204" v="632"/>
        <pc:sldMkLst>
          <pc:docMk/>
          <pc:sldMk cId="669408242" sldId="2140753727"/>
        </pc:sldMkLst>
      </pc:sldChg>
      <pc:sldChg chg="modSp add replId">
        <pc:chgData name="Mariano Jr. Daga-ang (GAM.PHI)" userId="S::marianojr.dagaang@fsoft.com.vn::bfc8b393-216d-4f4b-9ed6-f6905e02986f" providerId="AD" clId="Web-{58173AD1-6075-5ABE-8DE6-E2DCE9E40841}" dt="2023-02-03T06:14:43.008" v="1035" actId="20577"/>
        <pc:sldMkLst>
          <pc:docMk/>
          <pc:sldMk cId="59149682" sldId="2140753728"/>
        </pc:sldMkLst>
        <pc:spChg chg="mod">
          <ac:chgData name="Mariano Jr. Daga-ang (GAM.PHI)" userId="S::marianojr.dagaang@fsoft.com.vn::bfc8b393-216d-4f4b-9ed6-f6905e02986f" providerId="AD" clId="Web-{58173AD1-6075-5ABE-8DE6-E2DCE9E40841}" dt="2023-02-03T06:14:43.008" v="1035" actId="20577"/>
          <ac:spMkLst>
            <pc:docMk/>
            <pc:sldMk cId="59149682" sldId="2140753728"/>
            <ac:spMk id="8" creationId="{00000000-0000-0000-0000-000000000000}"/>
          </ac:spMkLst>
        </pc:spChg>
      </pc:sldChg>
      <pc:sldChg chg="add replId">
        <pc:chgData name="Mariano Jr. Daga-ang (GAM.PHI)" userId="S::marianojr.dagaang@fsoft.com.vn::bfc8b393-216d-4f4b-9ed6-f6905e02986f" providerId="AD" clId="Web-{58173AD1-6075-5ABE-8DE6-E2DCE9E40841}" dt="2023-02-03T02:41:35.904" v="770"/>
        <pc:sldMkLst>
          <pc:docMk/>
          <pc:sldMk cId="3772071229" sldId="2140753729"/>
        </pc:sldMkLst>
      </pc:sldChg>
      <pc:sldChg chg="modSp new del">
        <pc:chgData name="Mariano Jr. Daga-ang (GAM.PHI)" userId="S::marianojr.dagaang@fsoft.com.vn::bfc8b393-216d-4f4b-9ed6-f6905e02986f" providerId="AD" clId="Web-{58173AD1-6075-5ABE-8DE6-E2DCE9E40841}" dt="2023-02-03T05:17:38.343" v="778"/>
        <pc:sldMkLst>
          <pc:docMk/>
          <pc:sldMk cId="1143922990" sldId="2140753730"/>
        </pc:sldMkLst>
        <pc:spChg chg="mod">
          <ac:chgData name="Mariano Jr. Daga-ang (GAM.PHI)" userId="S::marianojr.dagaang@fsoft.com.vn::bfc8b393-216d-4f4b-9ed6-f6905e02986f" providerId="AD" clId="Web-{58173AD1-6075-5ABE-8DE6-E2DCE9E40841}" dt="2023-02-03T03:17:21.747" v="777" actId="20577"/>
          <ac:spMkLst>
            <pc:docMk/>
            <pc:sldMk cId="1143922990" sldId="2140753730"/>
            <ac:spMk id="2" creationId="{67E62F9A-4DFF-A9B6-710D-CEE72E7AD580}"/>
          </ac:spMkLst>
        </pc:spChg>
      </pc:sldChg>
      <pc:sldChg chg="addSp modSp new">
        <pc:chgData name="Mariano Jr. Daga-ang (GAM.PHI)" userId="S::marianojr.dagaang@fsoft.com.vn::bfc8b393-216d-4f4b-9ed6-f6905e02986f" providerId="AD" clId="Web-{58173AD1-6075-5ABE-8DE6-E2DCE9E40841}" dt="2023-02-03T09:25:02.913" v="1108"/>
        <pc:sldMkLst>
          <pc:docMk/>
          <pc:sldMk cId="3383265246" sldId="2140753730"/>
        </pc:sldMkLst>
        <pc:spChg chg="mod">
          <ac:chgData name="Mariano Jr. Daga-ang (GAM.PHI)" userId="S::marianojr.dagaang@fsoft.com.vn::bfc8b393-216d-4f4b-9ed6-f6905e02986f" providerId="AD" clId="Web-{58173AD1-6075-5ABE-8DE6-E2DCE9E40841}" dt="2023-02-03T05:24:49.748" v="796" actId="20577"/>
          <ac:spMkLst>
            <pc:docMk/>
            <pc:sldMk cId="3383265246" sldId="2140753730"/>
            <ac:spMk id="2" creationId="{2334828C-BC26-1116-4229-57B98DFF0B7B}"/>
          </ac:spMkLst>
        </pc:spChg>
        <pc:spChg chg="add mod">
          <ac:chgData name="Mariano Jr. Daga-ang (GAM.PHI)" userId="S::marianojr.dagaang@fsoft.com.vn::bfc8b393-216d-4f4b-9ed6-f6905e02986f" providerId="AD" clId="Web-{58173AD1-6075-5ABE-8DE6-E2DCE9E40841}" dt="2023-02-03T08:54:03.292" v="1047" actId="20577"/>
          <ac:spMkLst>
            <pc:docMk/>
            <pc:sldMk cId="3383265246" sldId="2140753730"/>
            <ac:spMk id="6" creationId="{07B2E378-E2C3-57FA-6913-A95A60314506}"/>
          </ac:spMkLst>
        </pc:spChg>
        <pc:spChg chg="add mod">
          <ac:chgData name="Mariano Jr. Daga-ang (GAM.PHI)" userId="S::marianojr.dagaang@fsoft.com.vn::bfc8b393-216d-4f4b-9ed6-f6905e02986f" providerId="AD" clId="Web-{58173AD1-6075-5ABE-8DE6-E2DCE9E40841}" dt="2023-02-03T08:54:05.589" v="1048" actId="20577"/>
          <ac:spMkLst>
            <pc:docMk/>
            <pc:sldMk cId="3383265246" sldId="2140753730"/>
            <ac:spMk id="7" creationId="{E7EA69B8-10F0-F2E5-ECBB-9194916A1ED3}"/>
          </ac:spMkLst>
        </pc:spChg>
        <pc:spChg chg="add mod">
          <ac:chgData name="Mariano Jr. Daga-ang (GAM.PHI)" userId="S::marianojr.dagaang@fsoft.com.vn::bfc8b393-216d-4f4b-9ed6-f6905e02986f" providerId="AD" clId="Web-{58173AD1-6075-5ABE-8DE6-E2DCE9E40841}" dt="2023-02-03T08:54:07.839" v="1049" actId="20577"/>
          <ac:spMkLst>
            <pc:docMk/>
            <pc:sldMk cId="3383265246" sldId="2140753730"/>
            <ac:spMk id="8" creationId="{0AEBBE5E-50A2-5D25-58A0-1F7CCF15E2E1}"/>
          </ac:spMkLst>
        </pc:spChg>
        <pc:picChg chg="add mod modCrop">
          <ac:chgData name="Mariano Jr. Daga-ang (GAM.PHI)" userId="S::marianojr.dagaang@fsoft.com.vn::bfc8b393-216d-4f4b-9ed6-f6905e02986f" providerId="AD" clId="Web-{58173AD1-6075-5ABE-8DE6-E2DCE9E40841}" dt="2023-02-03T08:58:56.176" v="1050" actId="1076"/>
          <ac:picMkLst>
            <pc:docMk/>
            <pc:sldMk cId="3383265246" sldId="2140753730"/>
            <ac:picMk id="3" creationId="{299B86A6-2721-29C6-6328-97819321D888}"/>
          </ac:picMkLst>
        </pc:picChg>
        <pc:picChg chg="add mod modCrop">
          <ac:chgData name="Mariano Jr. Daga-ang (GAM.PHI)" userId="S::marianojr.dagaang@fsoft.com.vn::bfc8b393-216d-4f4b-9ed6-f6905e02986f" providerId="AD" clId="Web-{58173AD1-6075-5ABE-8DE6-E2DCE9E40841}" dt="2023-02-03T08:59:02.207" v="1051" actId="1076"/>
          <ac:picMkLst>
            <pc:docMk/>
            <pc:sldMk cId="3383265246" sldId="2140753730"/>
            <ac:picMk id="4" creationId="{D87DEC99-39B5-52A5-200F-2509DB6973DB}"/>
          </ac:picMkLst>
        </pc:picChg>
        <pc:picChg chg="add mod modCrop">
          <ac:chgData name="Mariano Jr. Daga-ang (GAM.PHI)" userId="S::marianojr.dagaang@fsoft.com.vn::bfc8b393-216d-4f4b-9ed6-f6905e02986f" providerId="AD" clId="Web-{58173AD1-6075-5ABE-8DE6-E2DCE9E40841}" dt="2023-02-03T06:01:29.731" v="954" actId="1076"/>
          <ac:picMkLst>
            <pc:docMk/>
            <pc:sldMk cId="3383265246" sldId="2140753730"/>
            <ac:picMk id="5" creationId="{3D737903-5256-4470-D038-E2B5AE00ED7D}"/>
          </ac:picMkLst>
        </pc:picChg>
        <pc:picChg chg="add mod">
          <ac:chgData name="Mariano Jr. Daga-ang (GAM.PHI)" userId="S::marianojr.dagaang@fsoft.com.vn::bfc8b393-216d-4f4b-9ed6-f6905e02986f" providerId="AD" clId="Web-{58173AD1-6075-5ABE-8DE6-E2DCE9E40841}" dt="2023-02-03T09:25:02.913" v="1108"/>
          <ac:picMkLst>
            <pc:docMk/>
            <pc:sldMk cId="3383265246" sldId="2140753730"/>
            <ac:picMk id="10" creationId="{A0C2CE91-F0C7-F692-9D9B-51C80C69A52F}"/>
          </ac:picMkLst>
        </pc:picChg>
        <pc:picChg chg="add mod">
          <ac:chgData name="Mariano Jr. Daga-ang (GAM.PHI)" userId="S::marianojr.dagaang@fsoft.com.vn::bfc8b393-216d-4f4b-9ed6-f6905e02986f" providerId="AD" clId="Web-{58173AD1-6075-5ABE-8DE6-E2DCE9E40841}" dt="2023-02-03T09:24:30.552" v="1100" actId="14100"/>
          <ac:picMkLst>
            <pc:docMk/>
            <pc:sldMk cId="3383265246" sldId="2140753730"/>
            <ac:picMk id="11" creationId="{E240E890-031C-92E2-E3B2-6C75F2B04327}"/>
          </ac:picMkLst>
        </pc:picChg>
        <pc:picChg chg="add mod">
          <ac:chgData name="Mariano Jr. Daga-ang (GAM.PHI)" userId="S::marianojr.dagaang@fsoft.com.vn::bfc8b393-216d-4f4b-9ed6-f6905e02986f" providerId="AD" clId="Web-{58173AD1-6075-5ABE-8DE6-E2DCE9E40841}" dt="2023-02-03T09:24:33.006" v="1101" actId="14100"/>
          <ac:picMkLst>
            <pc:docMk/>
            <pc:sldMk cId="3383265246" sldId="2140753730"/>
            <ac:picMk id="12" creationId="{535258C0-61A7-423E-3E37-367D151D9B7F}"/>
          </ac:picMkLst>
        </pc:picChg>
      </pc:sldChg>
    </pc:docChg>
  </pc:docChgLst>
  <pc:docChgLst>
    <pc:chgData name="Mariano Jr. Daga-ang (GAM.PHI)" userId="S::marianojr.dagaang@fsoft.com.vn::bfc8b393-216d-4f4b-9ed6-f6905e02986f" providerId="AD" clId="Web-{CC40740E-6A17-4BB0-4E64-11F21152F557}"/>
    <pc:docChg chg="addSld delSld modSld sldOrd modSection">
      <pc:chgData name="Mariano Jr. Daga-ang (GAM.PHI)" userId="S::marianojr.dagaang@fsoft.com.vn::bfc8b393-216d-4f4b-9ed6-f6905e02986f" providerId="AD" clId="Web-{CC40740E-6A17-4BB0-4E64-11F21152F557}" dt="2023-01-30T04:29:30.449" v="375" actId="1076"/>
      <pc:docMkLst>
        <pc:docMk/>
      </pc:docMkLst>
      <pc:sldChg chg="modSp">
        <pc:chgData name="Mariano Jr. Daga-ang (GAM.PHI)" userId="S::marianojr.dagaang@fsoft.com.vn::bfc8b393-216d-4f4b-9ed6-f6905e02986f" providerId="AD" clId="Web-{CC40740E-6A17-4BB0-4E64-11F21152F557}" dt="2023-01-30T01:45:10.946" v="32" actId="20577"/>
        <pc:sldMkLst>
          <pc:docMk/>
          <pc:sldMk cId="763760112" sldId="268"/>
        </pc:sldMkLst>
        <pc:spChg chg="mod">
          <ac:chgData name="Mariano Jr. Daga-ang (GAM.PHI)" userId="S::marianojr.dagaang@fsoft.com.vn::bfc8b393-216d-4f4b-9ed6-f6905e02986f" providerId="AD" clId="Web-{CC40740E-6A17-4BB0-4E64-11F21152F557}" dt="2023-01-30T01:44:22.898" v="25" actId="20577"/>
          <ac:spMkLst>
            <pc:docMk/>
            <pc:sldMk cId="763760112" sldId="268"/>
            <ac:spMk id="13" creationId="{0987600C-AC5D-0F48-84F3-929CFB857597}"/>
          </ac:spMkLst>
        </pc:spChg>
        <pc:spChg chg="mod">
          <ac:chgData name="Mariano Jr. Daga-ang (GAM.PHI)" userId="S::marianojr.dagaang@fsoft.com.vn::bfc8b393-216d-4f4b-9ed6-f6905e02986f" providerId="AD" clId="Web-{CC40740E-6A17-4BB0-4E64-11F21152F557}" dt="2023-01-30T01:45:10.946" v="32" actId="20577"/>
          <ac:spMkLst>
            <pc:docMk/>
            <pc:sldMk cId="763760112" sldId="268"/>
            <ac:spMk id="17" creationId="{C88C5204-60B0-C340-B0E1-BB7C810F8AA9}"/>
          </ac:spMkLst>
        </pc:spChg>
      </pc:sldChg>
      <pc:sldChg chg="addSp modSp">
        <pc:chgData name="Mariano Jr. Daga-ang (GAM.PHI)" userId="S::marianojr.dagaang@fsoft.com.vn::bfc8b393-216d-4f4b-9ed6-f6905e02986f" providerId="AD" clId="Web-{CC40740E-6A17-4BB0-4E64-11F21152F557}" dt="2023-01-30T01:47:34.403" v="91" actId="20577"/>
        <pc:sldMkLst>
          <pc:docMk/>
          <pc:sldMk cId="1654061427" sldId="2140753673"/>
        </pc:sldMkLst>
        <pc:spChg chg="mod">
          <ac:chgData name="Mariano Jr. Daga-ang (GAM.PHI)" userId="S::marianojr.dagaang@fsoft.com.vn::bfc8b393-216d-4f4b-9ed6-f6905e02986f" providerId="AD" clId="Web-{CC40740E-6A17-4BB0-4E64-11F21152F557}" dt="2023-01-30T01:47:34.403" v="91" actId="20577"/>
          <ac:spMkLst>
            <pc:docMk/>
            <pc:sldMk cId="1654061427" sldId="2140753673"/>
            <ac:spMk id="11" creationId="{2D7CC384-D3C4-A7AA-1721-179BDD7C88D6}"/>
          </ac:spMkLst>
        </pc:spChg>
        <pc:spChg chg="mod">
          <ac:chgData name="Mariano Jr. Daga-ang (GAM.PHI)" userId="S::marianojr.dagaang@fsoft.com.vn::bfc8b393-216d-4f4b-9ed6-f6905e02986f" providerId="AD" clId="Web-{CC40740E-6A17-4BB0-4E64-11F21152F557}" dt="2023-01-30T01:47:19.621" v="75" actId="20577"/>
          <ac:spMkLst>
            <pc:docMk/>
            <pc:sldMk cId="1654061427" sldId="2140753673"/>
            <ac:spMk id="14" creationId="{518B5338-BDD2-02FB-CCA1-41A5F085D59D}"/>
          </ac:spMkLst>
        </pc:spChg>
        <pc:spChg chg="mod">
          <ac:chgData name="Mariano Jr. Daga-ang (GAM.PHI)" userId="S::marianojr.dagaang@fsoft.com.vn::bfc8b393-216d-4f4b-9ed6-f6905e02986f" providerId="AD" clId="Web-{CC40740E-6A17-4BB0-4E64-11F21152F557}" dt="2023-01-30T01:46:46.245" v="59" actId="20577"/>
          <ac:spMkLst>
            <pc:docMk/>
            <pc:sldMk cId="1654061427" sldId="2140753673"/>
            <ac:spMk id="23" creationId="{29A13FCF-3514-E041-B741-76142C83DFE8}"/>
          </ac:spMkLst>
        </pc:spChg>
        <pc:spChg chg="mod">
          <ac:chgData name="Mariano Jr. Daga-ang (GAM.PHI)" userId="S::marianojr.dagaang@fsoft.com.vn::bfc8b393-216d-4f4b-9ed6-f6905e02986f" providerId="AD" clId="Web-{CC40740E-6A17-4BB0-4E64-11F21152F557}" dt="2023-01-30T01:45:40.822" v="47" actId="20577"/>
          <ac:spMkLst>
            <pc:docMk/>
            <pc:sldMk cId="1654061427" sldId="2140753673"/>
            <ac:spMk id="38" creationId="{DBFBCB3D-4734-2147-855F-1B385859FBD1}"/>
          </ac:spMkLst>
        </pc:spChg>
        <pc:spChg chg="mod">
          <ac:chgData name="Mariano Jr. Daga-ang (GAM.PHI)" userId="S::marianojr.dagaang@fsoft.com.vn::bfc8b393-216d-4f4b-9ed6-f6905e02986f" providerId="AD" clId="Web-{CC40740E-6A17-4BB0-4E64-11F21152F557}" dt="2023-01-30T01:47:02.293" v="68" actId="20577"/>
          <ac:spMkLst>
            <pc:docMk/>
            <pc:sldMk cId="1654061427" sldId="2140753673"/>
            <ac:spMk id="44" creationId="{FE2B472A-996E-8443-9D1A-FC9B3BA7A101}"/>
          </ac:spMkLst>
        </pc:spChg>
        <pc:grpChg chg="add mod">
          <ac:chgData name="Mariano Jr. Daga-ang (GAM.PHI)" userId="S::marianojr.dagaang@fsoft.com.vn::bfc8b393-216d-4f4b-9ed6-f6905e02986f" providerId="AD" clId="Web-{CC40740E-6A17-4BB0-4E64-11F21152F557}" dt="2023-01-30T01:47:08.761" v="70" actId="1076"/>
          <ac:grpSpMkLst>
            <pc:docMk/>
            <pc:sldMk cId="1654061427" sldId="2140753673"/>
            <ac:grpSpMk id="3" creationId="{0E610C87-4E63-815E-2D5B-DE4A8F715159}"/>
          </ac:grpSpMkLst>
        </pc:grpChg>
      </pc:sldChg>
      <pc:sldChg chg="modSp">
        <pc:chgData name="Mariano Jr. Daga-ang (GAM.PHI)" userId="S::marianojr.dagaang@fsoft.com.vn::bfc8b393-216d-4f4b-9ed6-f6905e02986f" providerId="AD" clId="Web-{CC40740E-6A17-4BB0-4E64-11F21152F557}" dt="2023-01-30T01:48:05.810" v="105" actId="20577"/>
        <pc:sldMkLst>
          <pc:docMk/>
          <pc:sldMk cId="2759647432" sldId="2140753674"/>
        </pc:sldMkLst>
        <pc:spChg chg="mod">
          <ac:chgData name="Mariano Jr. Daga-ang (GAM.PHI)" userId="S::marianojr.dagaang@fsoft.com.vn::bfc8b393-216d-4f4b-9ed6-f6905e02986f" providerId="AD" clId="Web-{CC40740E-6A17-4BB0-4E64-11F21152F557}" dt="2023-01-30T01:48:05.810" v="105" actId="20577"/>
          <ac:spMkLst>
            <pc:docMk/>
            <pc:sldMk cId="2759647432" sldId="2140753674"/>
            <ac:spMk id="19" creationId="{35366514-74EA-CF4D-9A7D-88C37B7C4D3F}"/>
          </ac:spMkLst>
        </pc:spChg>
      </pc:sldChg>
      <pc:sldChg chg="del">
        <pc:chgData name="Mariano Jr. Daga-ang (GAM.PHI)" userId="S::marianojr.dagaang@fsoft.com.vn::bfc8b393-216d-4f4b-9ed6-f6905e02986f" providerId="AD" clId="Web-{CC40740E-6A17-4BB0-4E64-11F21152F557}" dt="2023-01-30T01:39:56.501" v="7"/>
        <pc:sldMkLst>
          <pc:docMk/>
          <pc:sldMk cId="1993944715" sldId="2140753675"/>
        </pc:sldMkLst>
      </pc:sldChg>
      <pc:sldChg chg="modSp add replId">
        <pc:chgData name="Mariano Jr. Daga-ang (GAM.PHI)" userId="S::marianojr.dagaang@fsoft.com.vn::bfc8b393-216d-4f4b-9ed6-f6905e02986f" providerId="AD" clId="Web-{CC40740E-6A17-4BB0-4E64-11F21152F557}" dt="2023-01-30T01:48:25.404" v="116" actId="20577"/>
        <pc:sldMkLst>
          <pc:docMk/>
          <pc:sldMk cId="2940711354" sldId="2140753675"/>
        </pc:sldMkLst>
        <pc:spChg chg="mod">
          <ac:chgData name="Mariano Jr. Daga-ang (GAM.PHI)" userId="S::marianojr.dagaang@fsoft.com.vn::bfc8b393-216d-4f4b-9ed6-f6905e02986f" providerId="AD" clId="Web-{CC40740E-6A17-4BB0-4E64-11F21152F557}" dt="2023-01-30T01:48:25.404" v="116" actId="20577"/>
          <ac:spMkLst>
            <pc:docMk/>
            <pc:sldMk cId="2940711354" sldId="2140753675"/>
            <ac:spMk id="19" creationId="{35366514-74EA-CF4D-9A7D-88C37B7C4D3F}"/>
          </ac:spMkLst>
        </pc:spChg>
      </pc:sldChg>
      <pc:sldChg chg="del">
        <pc:chgData name="Mariano Jr. Daga-ang (GAM.PHI)" userId="S::marianojr.dagaang@fsoft.com.vn::bfc8b393-216d-4f4b-9ed6-f6905e02986f" providerId="AD" clId="Web-{CC40740E-6A17-4BB0-4E64-11F21152F557}" dt="2023-01-30T01:39:50.485" v="3"/>
        <pc:sldMkLst>
          <pc:docMk/>
          <pc:sldMk cId="460660600" sldId="2140753676"/>
        </pc:sldMkLst>
      </pc:sldChg>
      <pc:sldChg chg="modSp add replId">
        <pc:chgData name="Mariano Jr. Daga-ang (GAM.PHI)" userId="S::marianojr.dagaang@fsoft.com.vn::bfc8b393-216d-4f4b-9ed6-f6905e02986f" providerId="AD" clId="Web-{CC40740E-6A17-4BB0-4E64-11F21152F557}" dt="2023-01-30T01:48:39.186" v="122" actId="20577"/>
        <pc:sldMkLst>
          <pc:docMk/>
          <pc:sldMk cId="3210559286" sldId="2140753676"/>
        </pc:sldMkLst>
        <pc:spChg chg="mod">
          <ac:chgData name="Mariano Jr. Daga-ang (GAM.PHI)" userId="S::marianojr.dagaang@fsoft.com.vn::bfc8b393-216d-4f4b-9ed6-f6905e02986f" providerId="AD" clId="Web-{CC40740E-6A17-4BB0-4E64-11F21152F557}" dt="2023-01-30T01:48:39.186" v="122" actId="20577"/>
          <ac:spMkLst>
            <pc:docMk/>
            <pc:sldMk cId="3210559286" sldId="2140753676"/>
            <ac:spMk id="19" creationId="{35366514-74EA-CF4D-9A7D-88C37B7C4D3F}"/>
          </ac:spMkLst>
        </pc:spChg>
      </pc:sldChg>
      <pc:sldChg chg="del">
        <pc:chgData name="Mariano Jr. Daga-ang (GAM.PHI)" userId="S::marianojr.dagaang@fsoft.com.vn::bfc8b393-216d-4f4b-9ed6-f6905e02986f" providerId="AD" clId="Web-{CC40740E-6A17-4BB0-4E64-11F21152F557}" dt="2023-01-30T01:39:44.532" v="0"/>
        <pc:sldMkLst>
          <pc:docMk/>
          <pc:sldMk cId="2004677498" sldId="2140753677"/>
        </pc:sldMkLst>
      </pc:sldChg>
      <pc:sldChg chg="modSp add replId">
        <pc:chgData name="Mariano Jr. Daga-ang (GAM.PHI)" userId="S::marianojr.dagaang@fsoft.com.vn::bfc8b393-216d-4f4b-9ed6-f6905e02986f" providerId="AD" clId="Web-{CC40740E-6A17-4BB0-4E64-11F21152F557}" dt="2023-01-30T01:48:58.499" v="134" actId="20577"/>
        <pc:sldMkLst>
          <pc:docMk/>
          <pc:sldMk cId="2196880141" sldId="2140753677"/>
        </pc:sldMkLst>
        <pc:spChg chg="mod">
          <ac:chgData name="Mariano Jr. Daga-ang (GAM.PHI)" userId="S::marianojr.dagaang@fsoft.com.vn::bfc8b393-216d-4f4b-9ed6-f6905e02986f" providerId="AD" clId="Web-{CC40740E-6A17-4BB0-4E64-11F21152F557}" dt="2023-01-30T01:48:58.499" v="134" actId="20577"/>
          <ac:spMkLst>
            <pc:docMk/>
            <pc:sldMk cId="2196880141" sldId="2140753677"/>
            <ac:spMk id="19" creationId="{35366514-74EA-CF4D-9A7D-88C37B7C4D3F}"/>
          </ac:spMkLst>
        </pc:spChg>
      </pc:sldChg>
      <pc:sldChg chg="addSp modSp new mod modClrScheme chgLayout">
        <pc:chgData name="Mariano Jr. Daga-ang (GAM.PHI)" userId="S::marianojr.dagaang@fsoft.com.vn::bfc8b393-216d-4f4b-9ed6-f6905e02986f" providerId="AD" clId="Web-{CC40740E-6A17-4BB0-4E64-11F21152F557}" dt="2023-01-30T02:31:57.657" v="305" actId="20577"/>
        <pc:sldMkLst>
          <pc:docMk/>
          <pc:sldMk cId="1290970638" sldId="2140753678"/>
        </pc:sldMkLst>
        <pc:spChg chg="mod ord">
          <ac:chgData name="Mariano Jr. Daga-ang (GAM.PHI)" userId="S::marianojr.dagaang@fsoft.com.vn::bfc8b393-216d-4f4b-9ed6-f6905e02986f" providerId="AD" clId="Web-{CC40740E-6A17-4BB0-4E64-11F21152F557}" dt="2023-01-30T01:50:18.844" v="136"/>
          <ac:spMkLst>
            <pc:docMk/>
            <pc:sldMk cId="1290970638" sldId="2140753678"/>
            <ac:spMk id="2" creationId="{24ECD0C7-B8F5-0C52-7301-4D0B2941A7C9}"/>
          </ac:spMkLst>
        </pc:spChg>
        <pc:spChg chg="add mod ord">
          <ac:chgData name="Mariano Jr. Daga-ang (GAM.PHI)" userId="S::marianojr.dagaang@fsoft.com.vn::bfc8b393-216d-4f4b-9ed6-f6905e02986f" providerId="AD" clId="Web-{CC40740E-6A17-4BB0-4E64-11F21152F557}" dt="2023-01-30T02:31:54.970" v="303" actId="20577"/>
          <ac:spMkLst>
            <pc:docMk/>
            <pc:sldMk cId="1290970638" sldId="2140753678"/>
            <ac:spMk id="3" creationId="{7400FCF1-304E-9B9B-EC89-12225E008C69}"/>
          </ac:spMkLst>
        </pc:spChg>
        <pc:spChg chg="add mod">
          <ac:chgData name="Mariano Jr. Daga-ang (GAM.PHI)" userId="S::marianojr.dagaang@fsoft.com.vn::bfc8b393-216d-4f4b-9ed6-f6905e02986f" providerId="AD" clId="Web-{CC40740E-6A17-4BB0-4E64-11F21152F557}" dt="2023-01-30T02:31:57.657" v="305" actId="20577"/>
          <ac:spMkLst>
            <pc:docMk/>
            <pc:sldMk cId="1290970638" sldId="2140753678"/>
            <ac:spMk id="4" creationId="{8EB361DB-067F-1990-C60E-920DB821581E}"/>
          </ac:spMkLst>
        </pc:spChg>
      </pc:sldChg>
      <pc:sldChg chg="del">
        <pc:chgData name="Mariano Jr. Daga-ang (GAM.PHI)" userId="S::marianojr.dagaang@fsoft.com.vn::bfc8b393-216d-4f4b-9ed6-f6905e02986f" providerId="AD" clId="Web-{CC40740E-6A17-4BB0-4E64-11F21152F557}" dt="2023-01-30T01:39:53.079" v="4"/>
        <pc:sldMkLst>
          <pc:docMk/>
          <pc:sldMk cId="3074495072" sldId="2140753678"/>
        </pc:sldMkLst>
      </pc:sldChg>
      <pc:sldChg chg="addSp modSp new mod modClrScheme chgLayout">
        <pc:chgData name="Mariano Jr. Daga-ang (GAM.PHI)" userId="S::marianojr.dagaang@fsoft.com.vn::bfc8b393-216d-4f4b-9ed6-f6905e02986f" providerId="AD" clId="Web-{CC40740E-6A17-4BB0-4E64-11F21152F557}" dt="2023-01-30T02:32:32.471" v="319" actId="1076"/>
        <pc:sldMkLst>
          <pc:docMk/>
          <pc:sldMk cId="709540350" sldId="2140753679"/>
        </pc:sldMkLst>
        <pc:spChg chg="mod ord">
          <ac:chgData name="Mariano Jr. Daga-ang (GAM.PHI)" userId="S::marianojr.dagaang@fsoft.com.vn::bfc8b393-216d-4f4b-9ed6-f6905e02986f" providerId="AD" clId="Web-{CC40740E-6A17-4BB0-4E64-11F21152F557}" dt="2023-01-30T02:32:15.923" v="314" actId="20577"/>
          <ac:spMkLst>
            <pc:docMk/>
            <pc:sldMk cId="709540350" sldId="2140753679"/>
            <ac:spMk id="2" creationId="{C674DFB2-D7C4-A910-4DF0-93524D2EDB49}"/>
          </ac:spMkLst>
        </pc:spChg>
        <pc:spChg chg="mod ord">
          <ac:chgData name="Mariano Jr. Daga-ang (GAM.PHI)" userId="S::marianojr.dagaang@fsoft.com.vn::bfc8b393-216d-4f4b-9ed6-f6905e02986f" providerId="AD" clId="Web-{CC40740E-6A17-4BB0-4E64-11F21152F557}" dt="2023-01-30T01:53:12.395" v="165"/>
          <ac:spMkLst>
            <pc:docMk/>
            <pc:sldMk cId="709540350" sldId="2140753679"/>
            <ac:spMk id="3" creationId="{7307DA98-8F04-D2EE-6467-0BC5FDBCEEE2}"/>
          </ac:spMkLst>
        </pc:spChg>
        <pc:spChg chg="add mod">
          <ac:chgData name="Mariano Jr. Daga-ang (GAM.PHI)" userId="S::marianojr.dagaang@fsoft.com.vn::bfc8b393-216d-4f4b-9ed6-f6905e02986f" providerId="AD" clId="Web-{CC40740E-6A17-4BB0-4E64-11F21152F557}" dt="2023-01-30T02:32:32.471" v="319" actId="1076"/>
          <ac:spMkLst>
            <pc:docMk/>
            <pc:sldMk cId="709540350" sldId="2140753679"/>
            <ac:spMk id="4" creationId="{C2A1E5EF-1571-1735-58BC-1EB6D51B171B}"/>
          </ac:spMkLst>
        </pc:spChg>
      </pc:sldChg>
      <pc:sldChg chg="del">
        <pc:chgData name="Mariano Jr. Daga-ang (GAM.PHI)" userId="S::marianojr.dagaang@fsoft.com.vn::bfc8b393-216d-4f4b-9ed6-f6905e02986f" providerId="AD" clId="Web-{CC40740E-6A17-4BB0-4E64-11F21152F557}" dt="2023-01-30T01:39:47.782" v="1"/>
        <pc:sldMkLst>
          <pc:docMk/>
          <pc:sldMk cId="3775995682" sldId="2140753679"/>
        </pc:sldMkLst>
      </pc:sldChg>
      <pc:sldChg chg="del">
        <pc:chgData name="Mariano Jr. Daga-ang (GAM.PHI)" userId="S::marianojr.dagaang@fsoft.com.vn::bfc8b393-216d-4f4b-9ed6-f6905e02986f" providerId="AD" clId="Web-{CC40740E-6A17-4BB0-4E64-11F21152F557}" dt="2023-01-30T01:39:55.094" v="5"/>
        <pc:sldMkLst>
          <pc:docMk/>
          <pc:sldMk cId="2938975239" sldId="2140753680"/>
        </pc:sldMkLst>
      </pc:sldChg>
      <pc:sldChg chg="addSp modSp new mod modClrScheme chgLayout">
        <pc:chgData name="Mariano Jr. Daga-ang (GAM.PHI)" userId="S::marianojr.dagaang@fsoft.com.vn::bfc8b393-216d-4f4b-9ed6-f6905e02986f" providerId="AD" clId="Web-{CC40740E-6A17-4BB0-4E64-11F21152F557}" dt="2023-01-30T02:24:39.541" v="270" actId="20577"/>
        <pc:sldMkLst>
          <pc:docMk/>
          <pc:sldMk cId="4040147258" sldId="2140753680"/>
        </pc:sldMkLst>
        <pc:spChg chg="mod ord">
          <ac:chgData name="Mariano Jr. Daga-ang (GAM.PHI)" userId="S::marianojr.dagaang@fsoft.com.vn::bfc8b393-216d-4f4b-9ed6-f6905e02986f" providerId="AD" clId="Web-{CC40740E-6A17-4BB0-4E64-11F21152F557}" dt="2023-01-30T01:54:38.335" v="183"/>
          <ac:spMkLst>
            <pc:docMk/>
            <pc:sldMk cId="4040147258" sldId="2140753680"/>
            <ac:spMk id="2" creationId="{0CC76E58-90A2-0E9D-63C5-37B26BE6EA7D}"/>
          </ac:spMkLst>
        </pc:spChg>
        <pc:spChg chg="add mod ord">
          <ac:chgData name="Mariano Jr. Daga-ang (GAM.PHI)" userId="S::marianojr.dagaang@fsoft.com.vn::bfc8b393-216d-4f4b-9ed6-f6905e02986f" providerId="AD" clId="Web-{CC40740E-6A17-4BB0-4E64-11F21152F557}" dt="2023-01-30T02:24:39.541" v="270" actId="20577"/>
          <ac:spMkLst>
            <pc:docMk/>
            <pc:sldMk cId="4040147258" sldId="2140753680"/>
            <ac:spMk id="3" creationId="{3ABF7DBA-AC5C-09D0-A7DD-6CC59446D7C5}"/>
          </ac:spMkLst>
        </pc:spChg>
        <pc:spChg chg="add mod">
          <ac:chgData name="Mariano Jr. Daga-ang (GAM.PHI)" userId="S::marianojr.dagaang@fsoft.com.vn::bfc8b393-216d-4f4b-9ed6-f6905e02986f" providerId="AD" clId="Web-{CC40740E-6A17-4BB0-4E64-11F21152F557}" dt="2023-01-30T02:24:17.634" v="266" actId="1076"/>
          <ac:spMkLst>
            <pc:docMk/>
            <pc:sldMk cId="4040147258" sldId="2140753680"/>
            <ac:spMk id="4" creationId="{C577530C-D0CF-5758-43C5-B5F5270FA672}"/>
          </ac:spMkLst>
        </pc:spChg>
      </pc:sldChg>
      <pc:sldChg chg="del">
        <pc:chgData name="Mariano Jr. Daga-ang (GAM.PHI)" userId="S::marianojr.dagaang@fsoft.com.vn::bfc8b393-216d-4f4b-9ed6-f6905e02986f" providerId="AD" clId="Web-{CC40740E-6A17-4BB0-4E64-11F21152F557}" dt="2023-01-30T01:39:58.063" v="8"/>
        <pc:sldMkLst>
          <pc:docMk/>
          <pc:sldMk cId="2620337533" sldId="2140753681"/>
        </pc:sldMkLst>
      </pc:sldChg>
      <pc:sldChg chg="addSp delSp modSp new mod modClrScheme chgLayout">
        <pc:chgData name="Mariano Jr. Daga-ang (GAM.PHI)" userId="S::marianojr.dagaang@fsoft.com.vn::bfc8b393-216d-4f4b-9ed6-f6905e02986f" providerId="AD" clId="Web-{CC40740E-6A17-4BB0-4E64-11F21152F557}" dt="2023-01-30T02:24:57.400" v="272" actId="14100"/>
        <pc:sldMkLst>
          <pc:docMk/>
          <pc:sldMk cId="4081358026" sldId="2140753681"/>
        </pc:sldMkLst>
        <pc:spChg chg="mod ord">
          <ac:chgData name="Mariano Jr. Daga-ang (GAM.PHI)" userId="S::marianojr.dagaang@fsoft.com.vn::bfc8b393-216d-4f4b-9ed6-f6905e02986f" providerId="AD" clId="Web-{CC40740E-6A17-4BB0-4E64-11F21152F557}" dt="2023-01-30T02:24:46.150" v="271" actId="20577"/>
          <ac:spMkLst>
            <pc:docMk/>
            <pc:sldMk cId="4081358026" sldId="2140753681"/>
            <ac:spMk id="2" creationId="{AD830F4A-284E-5632-2A01-99C0F8610417}"/>
          </ac:spMkLst>
        </pc:spChg>
        <pc:spChg chg="mod ord">
          <ac:chgData name="Mariano Jr. Daga-ang (GAM.PHI)" userId="S::marianojr.dagaang@fsoft.com.vn::bfc8b393-216d-4f4b-9ed6-f6905e02986f" providerId="AD" clId="Web-{CC40740E-6A17-4BB0-4E64-11F21152F557}" dt="2023-01-30T02:22:39.601" v="228"/>
          <ac:spMkLst>
            <pc:docMk/>
            <pc:sldMk cId="4081358026" sldId="2140753681"/>
            <ac:spMk id="3" creationId="{EAE2E506-4886-332C-48D5-F5AE2EA9D628}"/>
          </ac:spMkLst>
        </pc:spChg>
        <pc:spChg chg="add del mod">
          <ac:chgData name="Mariano Jr. Daga-ang (GAM.PHI)" userId="S::marianojr.dagaang@fsoft.com.vn::bfc8b393-216d-4f4b-9ed6-f6905e02986f" providerId="AD" clId="Web-{CC40740E-6A17-4BB0-4E64-11F21152F557}" dt="2023-01-30T02:24:57.400" v="272" actId="14100"/>
          <ac:spMkLst>
            <pc:docMk/>
            <pc:sldMk cId="4081358026" sldId="2140753681"/>
            <ac:spMk id="4" creationId="{92F57989-24E1-C189-5EFB-CDDD06927DEA}"/>
          </ac:spMkLst>
        </pc:spChg>
      </pc:sldChg>
      <pc:sldChg chg="addSp modSp new mod ord modClrScheme chgLayout">
        <pc:chgData name="Mariano Jr. Daga-ang (GAM.PHI)" userId="S::marianojr.dagaang@fsoft.com.vn::bfc8b393-216d-4f4b-9ed6-f6905e02986f" providerId="AD" clId="Web-{CC40740E-6A17-4BB0-4E64-11F21152F557}" dt="2023-01-30T02:32:43.377" v="320" actId="20577"/>
        <pc:sldMkLst>
          <pc:docMk/>
          <pc:sldMk cId="2590829266" sldId="2140753682"/>
        </pc:sldMkLst>
        <pc:spChg chg="mod ord">
          <ac:chgData name="Mariano Jr. Daga-ang (GAM.PHI)" userId="S::marianojr.dagaang@fsoft.com.vn::bfc8b393-216d-4f4b-9ed6-f6905e02986f" providerId="AD" clId="Web-{CC40740E-6A17-4BB0-4E64-11F21152F557}" dt="2023-01-30T02:31:12.688" v="283" actId="20577"/>
          <ac:spMkLst>
            <pc:docMk/>
            <pc:sldMk cId="2590829266" sldId="2140753682"/>
            <ac:spMk id="2" creationId="{38A16AE1-F2F8-1CC1-E257-63A2FA93D84E}"/>
          </ac:spMkLst>
        </pc:spChg>
        <pc:spChg chg="mod ord">
          <ac:chgData name="Mariano Jr. Daga-ang (GAM.PHI)" userId="S::marianojr.dagaang@fsoft.com.vn::bfc8b393-216d-4f4b-9ed6-f6905e02986f" providerId="AD" clId="Web-{CC40740E-6A17-4BB0-4E64-11F21152F557}" dt="2023-01-30T02:31:05.563" v="281"/>
          <ac:spMkLst>
            <pc:docMk/>
            <pc:sldMk cId="2590829266" sldId="2140753682"/>
            <ac:spMk id="3" creationId="{C127721F-32AF-DAD2-4C44-685D60F79815}"/>
          </ac:spMkLst>
        </pc:spChg>
        <pc:spChg chg="add mod">
          <ac:chgData name="Mariano Jr. Daga-ang (GAM.PHI)" userId="S::marianojr.dagaang@fsoft.com.vn::bfc8b393-216d-4f4b-9ed6-f6905e02986f" providerId="AD" clId="Web-{CC40740E-6A17-4BB0-4E64-11F21152F557}" dt="2023-01-30T02:32:43.377" v="320" actId="20577"/>
          <ac:spMkLst>
            <pc:docMk/>
            <pc:sldMk cId="2590829266" sldId="2140753682"/>
            <ac:spMk id="4" creationId="{1F45AD8C-84B7-CF78-D3A7-91882BC7A01E}"/>
          </ac:spMkLst>
        </pc:spChg>
      </pc:sldChg>
      <pc:sldChg chg="del">
        <pc:chgData name="Mariano Jr. Daga-ang (GAM.PHI)" userId="S::marianojr.dagaang@fsoft.com.vn::bfc8b393-216d-4f4b-9ed6-f6905e02986f" providerId="AD" clId="Web-{CC40740E-6A17-4BB0-4E64-11F21152F557}" dt="2023-01-30T01:39:47.844" v="2"/>
        <pc:sldMkLst>
          <pc:docMk/>
          <pc:sldMk cId="2649278103" sldId="2140753682"/>
        </pc:sldMkLst>
      </pc:sldChg>
      <pc:sldChg chg="del">
        <pc:chgData name="Mariano Jr. Daga-ang (GAM.PHI)" userId="S::marianojr.dagaang@fsoft.com.vn::bfc8b393-216d-4f4b-9ed6-f6905e02986f" providerId="AD" clId="Web-{CC40740E-6A17-4BB0-4E64-11F21152F557}" dt="2023-01-30T01:39:55.204" v="6"/>
        <pc:sldMkLst>
          <pc:docMk/>
          <pc:sldMk cId="317088583" sldId="2140753683"/>
        </pc:sldMkLst>
      </pc:sldChg>
      <pc:sldChg chg="addSp delSp modSp new mod modClrScheme chgLayout">
        <pc:chgData name="Mariano Jr. Daga-ang (GAM.PHI)" userId="S::marianojr.dagaang@fsoft.com.vn::bfc8b393-216d-4f4b-9ed6-f6905e02986f" providerId="AD" clId="Web-{CC40740E-6A17-4BB0-4E64-11F21152F557}" dt="2023-01-30T03:40:47.018" v="349" actId="20577"/>
        <pc:sldMkLst>
          <pc:docMk/>
          <pc:sldMk cId="1453916128" sldId="2140753683"/>
        </pc:sldMkLst>
        <pc:spChg chg="mod ord">
          <ac:chgData name="Mariano Jr. Daga-ang (GAM.PHI)" userId="S::marianojr.dagaang@fsoft.com.vn::bfc8b393-216d-4f4b-9ed6-f6905e02986f" providerId="AD" clId="Web-{CC40740E-6A17-4BB0-4E64-11F21152F557}" dt="2023-01-30T02:51:27.534" v="322"/>
          <ac:spMkLst>
            <pc:docMk/>
            <pc:sldMk cId="1453916128" sldId="2140753683"/>
            <ac:spMk id="2" creationId="{D14D3497-0875-7684-0C0C-EBF988447E2E}"/>
          </ac:spMkLst>
        </pc:spChg>
        <pc:spChg chg="add mod ord">
          <ac:chgData name="Mariano Jr. Daga-ang (GAM.PHI)" userId="S::marianojr.dagaang@fsoft.com.vn::bfc8b393-216d-4f4b-9ed6-f6905e02986f" providerId="AD" clId="Web-{CC40740E-6A17-4BB0-4E64-11F21152F557}" dt="2023-01-30T03:40:14.236" v="337" actId="20577"/>
          <ac:spMkLst>
            <pc:docMk/>
            <pc:sldMk cId="1453916128" sldId="2140753683"/>
            <ac:spMk id="3" creationId="{533801BB-B811-6F66-B15C-43B1617F8564}"/>
          </ac:spMkLst>
        </pc:spChg>
        <pc:spChg chg="add del mod">
          <ac:chgData name="Mariano Jr. Daga-ang (GAM.PHI)" userId="S::marianojr.dagaang@fsoft.com.vn::bfc8b393-216d-4f4b-9ed6-f6905e02986f" providerId="AD" clId="Web-{CC40740E-6A17-4BB0-4E64-11F21152F557}" dt="2023-01-30T02:51:44.659" v="328"/>
          <ac:spMkLst>
            <pc:docMk/>
            <pc:sldMk cId="1453916128" sldId="2140753683"/>
            <ac:spMk id="4" creationId="{28DDB08C-9289-AC17-B86A-ADF8FB783B3C}"/>
          </ac:spMkLst>
        </pc:spChg>
        <pc:spChg chg="add mod">
          <ac:chgData name="Mariano Jr. Daga-ang (GAM.PHI)" userId="S::marianojr.dagaang@fsoft.com.vn::bfc8b393-216d-4f4b-9ed6-f6905e02986f" providerId="AD" clId="Web-{CC40740E-6A17-4BB0-4E64-11F21152F557}" dt="2023-01-30T03:40:47.018" v="349" actId="20577"/>
          <ac:spMkLst>
            <pc:docMk/>
            <pc:sldMk cId="1453916128" sldId="2140753683"/>
            <ac:spMk id="4" creationId="{D2C79258-650B-09EE-E6C2-9F2EBEA3286B}"/>
          </ac:spMkLst>
        </pc:spChg>
        <pc:picChg chg="add mod">
          <ac:chgData name="Mariano Jr. Daga-ang (GAM.PHI)" userId="S::marianojr.dagaang@fsoft.com.vn::bfc8b393-216d-4f4b-9ed6-f6905e02986f" providerId="AD" clId="Web-{CC40740E-6A17-4BB0-4E64-11F21152F557}" dt="2023-01-30T03:40:44.752" v="347" actId="1076"/>
          <ac:picMkLst>
            <pc:docMk/>
            <pc:sldMk cId="1453916128" sldId="2140753683"/>
            <ac:picMk id="5" creationId="{02116CB7-6362-B5CE-6BEF-A125729902F3}"/>
          </ac:picMkLst>
        </pc:picChg>
      </pc:sldChg>
      <pc:sldChg chg="addSp modSp new mod modClrScheme chgLayout">
        <pc:chgData name="Mariano Jr. Daga-ang (GAM.PHI)" userId="S::marianojr.dagaang@fsoft.com.vn::bfc8b393-216d-4f4b-9ed6-f6905e02986f" providerId="AD" clId="Web-{CC40740E-6A17-4BB0-4E64-11F21152F557}" dt="2023-01-30T02:59:53.827" v="330"/>
        <pc:sldMkLst>
          <pc:docMk/>
          <pc:sldMk cId="2813289551" sldId="2140753684"/>
        </pc:sldMkLst>
        <pc:spChg chg="mod ord">
          <ac:chgData name="Mariano Jr. Daga-ang (GAM.PHI)" userId="S::marianojr.dagaang@fsoft.com.vn::bfc8b393-216d-4f4b-9ed6-f6905e02986f" providerId="AD" clId="Web-{CC40740E-6A17-4BB0-4E64-11F21152F557}" dt="2023-01-30T02:59:53.827" v="330"/>
          <ac:spMkLst>
            <pc:docMk/>
            <pc:sldMk cId="2813289551" sldId="2140753684"/>
            <ac:spMk id="2" creationId="{3350E613-E104-66DB-FE51-2FCE46933768}"/>
          </ac:spMkLst>
        </pc:spChg>
        <pc:spChg chg="add mod ord">
          <ac:chgData name="Mariano Jr. Daga-ang (GAM.PHI)" userId="S::marianojr.dagaang@fsoft.com.vn::bfc8b393-216d-4f4b-9ed6-f6905e02986f" providerId="AD" clId="Web-{CC40740E-6A17-4BB0-4E64-11F21152F557}" dt="2023-01-30T02:59:53.827" v="330"/>
          <ac:spMkLst>
            <pc:docMk/>
            <pc:sldMk cId="2813289551" sldId="2140753684"/>
            <ac:spMk id="3" creationId="{10D79B95-FC75-5709-F11D-9FB4A2E2A4AE}"/>
          </ac:spMkLst>
        </pc:spChg>
      </pc:sldChg>
      <pc:sldChg chg="addSp modSp new mod modClrScheme chgLayout">
        <pc:chgData name="Mariano Jr. Daga-ang (GAM.PHI)" userId="S::marianojr.dagaang@fsoft.com.vn::bfc8b393-216d-4f4b-9ed6-f6905e02986f" providerId="AD" clId="Web-{CC40740E-6A17-4BB0-4E64-11F21152F557}" dt="2023-01-30T04:29:30.449" v="375" actId="1076"/>
        <pc:sldMkLst>
          <pc:docMk/>
          <pc:sldMk cId="1767483908" sldId="2140753685"/>
        </pc:sldMkLst>
        <pc:spChg chg="mod ord">
          <ac:chgData name="Mariano Jr. Daga-ang (GAM.PHI)" userId="S::marianojr.dagaang@fsoft.com.vn::bfc8b393-216d-4f4b-9ed6-f6905e02986f" providerId="AD" clId="Web-{CC40740E-6A17-4BB0-4E64-11F21152F557}" dt="2023-01-30T03:42:15.816" v="358" actId="20577"/>
          <ac:spMkLst>
            <pc:docMk/>
            <pc:sldMk cId="1767483908" sldId="2140753685"/>
            <ac:spMk id="2" creationId="{63944358-036F-24A4-B9A6-05D45AE69836}"/>
          </ac:spMkLst>
        </pc:spChg>
        <pc:spChg chg="mod ord">
          <ac:chgData name="Mariano Jr. Daga-ang (GAM.PHI)" userId="S::marianojr.dagaang@fsoft.com.vn::bfc8b393-216d-4f4b-9ed6-f6905e02986f" providerId="AD" clId="Web-{CC40740E-6A17-4BB0-4E64-11F21152F557}" dt="2023-01-30T03:41:47.816" v="351"/>
          <ac:spMkLst>
            <pc:docMk/>
            <pc:sldMk cId="1767483908" sldId="2140753685"/>
            <ac:spMk id="3" creationId="{4592C91B-6BFD-9FDB-6C4C-CA156FDAD034}"/>
          </ac:spMkLst>
        </pc:spChg>
        <pc:spChg chg="add mod">
          <ac:chgData name="Mariano Jr. Daga-ang (GAM.PHI)" userId="S::marianojr.dagaang@fsoft.com.vn::bfc8b393-216d-4f4b-9ed6-f6905e02986f" providerId="AD" clId="Web-{CC40740E-6A17-4BB0-4E64-11F21152F557}" dt="2023-01-30T03:43:03.067" v="373" actId="20577"/>
          <ac:spMkLst>
            <pc:docMk/>
            <pc:sldMk cId="1767483908" sldId="2140753685"/>
            <ac:spMk id="5" creationId="{C08EE7C9-E7AC-0EB4-74CE-945D014AECAF}"/>
          </ac:spMkLst>
        </pc:spChg>
        <pc:picChg chg="add mod">
          <ac:chgData name="Mariano Jr. Daga-ang (GAM.PHI)" userId="S::marianojr.dagaang@fsoft.com.vn::bfc8b393-216d-4f4b-9ed6-f6905e02986f" providerId="AD" clId="Web-{CC40740E-6A17-4BB0-4E64-11F21152F557}" dt="2023-01-30T04:29:30.449" v="375" actId="1076"/>
          <ac:picMkLst>
            <pc:docMk/>
            <pc:sldMk cId="1767483908" sldId="2140753685"/>
            <ac:picMk id="4" creationId="{30BFC356-B502-7B68-0BAA-25F24029FA59}"/>
          </ac:picMkLst>
        </pc:picChg>
      </pc:sldChg>
    </pc:docChg>
  </pc:docChgLst>
  <pc:docChgLst>
    <pc:chgData name="Mariano Jr. Daga-ang (GAM.PHI)" userId="S::marianojr.dagaang@fsoft.com.vn::bfc8b393-216d-4f4b-9ed6-f6905e02986f" providerId="AD" clId="Web-{679E01C8-B62F-9C47-6751-BC13E66779CA}"/>
    <pc:docChg chg="addSld modSld sldOrd modSection">
      <pc:chgData name="Mariano Jr. Daga-ang (GAM.PHI)" userId="S::marianojr.dagaang@fsoft.com.vn::bfc8b393-216d-4f4b-9ed6-f6905e02986f" providerId="AD" clId="Web-{679E01C8-B62F-9C47-6751-BC13E66779CA}" dt="2023-02-02T08:50:09.564" v="189" actId="1076"/>
      <pc:docMkLst>
        <pc:docMk/>
      </pc:docMkLst>
      <pc:sldChg chg="addSp modSp">
        <pc:chgData name="Mariano Jr. Daga-ang (GAM.PHI)" userId="S::marianojr.dagaang@fsoft.com.vn::bfc8b393-216d-4f4b-9ed6-f6905e02986f" providerId="AD" clId="Web-{679E01C8-B62F-9C47-6751-BC13E66779CA}" dt="2023-02-02T07:25:21.108" v="67" actId="1076"/>
        <pc:sldMkLst>
          <pc:docMk/>
          <pc:sldMk cId="295068684" sldId="2140753696"/>
        </pc:sldMkLst>
        <pc:spChg chg="mod">
          <ac:chgData name="Mariano Jr. Daga-ang (GAM.PHI)" userId="S::marianojr.dagaang@fsoft.com.vn::bfc8b393-216d-4f4b-9ed6-f6905e02986f" providerId="AD" clId="Web-{679E01C8-B62F-9C47-6751-BC13E66779CA}" dt="2023-02-02T07:06:15.023" v="39" actId="20577"/>
          <ac:spMkLst>
            <pc:docMk/>
            <pc:sldMk cId="295068684" sldId="2140753696"/>
            <ac:spMk id="2" creationId="{9811B877-2D64-C992-E65B-59380D54C421}"/>
          </ac:spMkLst>
        </pc:spChg>
        <pc:picChg chg="add mod">
          <ac:chgData name="Mariano Jr. Daga-ang (GAM.PHI)" userId="S::marianojr.dagaang@fsoft.com.vn::bfc8b393-216d-4f4b-9ed6-f6905e02986f" providerId="AD" clId="Web-{679E01C8-B62F-9C47-6751-BC13E66779CA}" dt="2023-02-02T07:05:30.756" v="7" actId="1076"/>
          <ac:picMkLst>
            <pc:docMk/>
            <pc:sldMk cId="295068684" sldId="2140753696"/>
            <ac:picMk id="4" creationId="{F9D472A3-0257-DA3B-56E6-C3D5E145A136}"/>
          </ac:picMkLst>
        </pc:picChg>
        <pc:picChg chg="add mod">
          <ac:chgData name="Mariano Jr. Daga-ang (GAM.PHI)" userId="S::marianojr.dagaang@fsoft.com.vn::bfc8b393-216d-4f4b-9ed6-f6905e02986f" providerId="AD" clId="Web-{679E01C8-B62F-9C47-6751-BC13E66779CA}" dt="2023-02-02T07:06:42.446" v="43" actId="14100"/>
          <ac:picMkLst>
            <pc:docMk/>
            <pc:sldMk cId="295068684" sldId="2140753696"/>
            <ac:picMk id="5" creationId="{A0E52345-7E70-806F-A6AD-7EBDAD050940}"/>
          </ac:picMkLst>
        </pc:picChg>
        <pc:picChg chg="add mod">
          <ac:chgData name="Mariano Jr. Daga-ang (GAM.PHI)" userId="S::marianojr.dagaang@fsoft.com.vn::bfc8b393-216d-4f4b-9ed6-f6905e02986f" providerId="AD" clId="Web-{679E01C8-B62F-9C47-6751-BC13E66779CA}" dt="2023-02-02T07:25:21.108" v="67" actId="1076"/>
          <ac:picMkLst>
            <pc:docMk/>
            <pc:sldMk cId="295068684" sldId="2140753696"/>
            <ac:picMk id="6" creationId="{2CEAD538-CC54-F4C9-7E9B-7308E3112D9E}"/>
          </ac:picMkLst>
        </pc:picChg>
      </pc:sldChg>
      <pc:sldChg chg="modSp">
        <pc:chgData name="Mariano Jr. Daga-ang (GAM.PHI)" userId="S::marianojr.dagaang@fsoft.com.vn::bfc8b393-216d-4f4b-9ed6-f6905e02986f" providerId="AD" clId="Web-{679E01C8-B62F-9C47-6751-BC13E66779CA}" dt="2023-02-02T07:00:19.433" v="2" actId="20577"/>
        <pc:sldMkLst>
          <pc:docMk/>
          <pc:sldMk cId="2675247702" sldId="2140753701"/>
        </pc:sldMkLst>
        <pc:spChg chg="mod">
          <ac:chgData name="Mariano Jr. Daga-ang (GAM.PHI)" userId="S::marianojr.dagaang@fsoft.com.vn::bfc8b393-216d-4f4b-9ed6-f6905e02986f" providerId="AD" clId="Web-{679E01C8-B62F-9C47-6751-BC13E66779CA}" dt="2023-02-02T07:00:19.433" v="2" actId="20577"/>
          <ac:spMkLst>
            <pc:docMk/>
            <pc:sldMk cId="2675247702" sldId="2140753701"/>
            <ac:spMk id="8" creationId="{00000000-0000-0000-0000-000000000000}"/>
          </ac:spMkLst>
        </pc:spChg>
      </pc:sldChg>
      <pc:sldChg chg="addSp modSp new mod modClrScheme chgLayout">
        <pc:chgData name="Mariano Jr. Daga-ang (GAM.PHI)" userId="S::marianojr.dagaang@fsoft.com.vn::bfc8b393-216d-4f4b-9ed6-f6905e02986f" providerId="AD" clId="Web-{679E01C8-B62F-9C47-6751-BC13E66779CA}" dt="2023-02-02T08:49:33.469" v="185" actId="14100"/>
        <pc:sldMkLst>
          <pc:docMk/>
          <pc:sldMk cId="513985764" sldId="2140753704"/>
        </pc:sldMkLst>
        <pc:spChg chg="mod ord">
          <ac:chgData name="Mariano Jr. Daga-ang (GAM.PHI)" userId="S::marianojr.dagaang@fsoft.com.vn::bfc8b393-216d-4f4b-9ed6-f6905e02986f" providerId="AD" clId="Web-{679E01C8-B62F-9C47-6751-BC13E66779CA}" dt="2023-02-02T08:07:06.831" v="138"/>
          <ac:spMkLst>
            <pc:docMk/>
            <pc:sldMk cId="513985764" sldId="2140753704"/>
            <ac:spMk id="2" creationId="{4BC2BCE3-619E-960A-278C-7CF3F27810B9}"/>
          </ac:spMkLst>
        </pc:spChg>
        <pc:spChg chg="mod ord">
          <ac:chgData name="Mariano Jr. Daga-ang (GAM.PHI)" userId="S::marianojr.dagaang@fsoft.com.vn::bfc8b393-216d-4f4b-9ed6-f6905e02986f" providerId="AD" clId="Web-{679E01C8-B62F-9C47-6751-BC13E66779CA}" dt="2023-02-02T08:07:06.831" v="138"/>
          <ac:spMkLst>
            <pc:docMk/>
            <pc:sldMk cId="513985764" sldId="2140753704"/>
            <ac:spMk id="3" creationId="{D7F9379A-8A94-89C9-18E9-BE649F560578}"/>
          </ac:spMkLst>
        </pc:spChg>
        <pc:picChg chg="add mod">
          <ac:chgData name="Mariano Jr. Daga-ang (GAM.PHI)" userId="S::marianojr.dagaang@fsoft.com.vn::bfc8b393-216d-4f4b-9ed6-f6905e02986f" providerId="AD" clId="Web-{679E01C8-B62F-9C47-6751-BC13E66779CA}" dt="2023-02-02T07:24:30.293" v="63" actId="1076"/>
          <ac:picMkLst>
            <pc:docMk/>
            <pc:sldMk cId="513985764" sldId="2140753704"/>
            <ac:picMk id="4" creationId="{1DCD4B62-9948-5A57-973D-5762E453CE0B}"/>
          </ac:picMkLst>
        </pc:picChg>
        <pc:picChg chg="add mod">
          <ac:chgData name="Mariano Jr. Daga-ang (GAM.PHI)" userId="S::marianojr.dagaang@fsoft.com.vn::bfc8b393-216d-4f4b-9ed6-f6905e02986f" providerId="AD" clId="Web-{679E01C8-B62F-9C47-6751-BC13E66779CA}" dt="2023-02-02T08:49:33.469" v="185" actId="14100"/>
          <ac:picMkLst>
            <pc:docMk/>
            <pc:sldMk cId="513985764" sldId="2140753704"/>
            <ac:picMk id="5" creationId="{64286A16-BB50-F5F8-6C4B-C59EF4119486}"/>
          </ac:picMkLst>
        </pc:picChg>
      </pc:sldChg>
      <pc:sldChg chg="addSp delSp modSp new ord">
        <pc:chgData name="Mariano Jr. Daga-ang (GAM.PHI)" userId="S::marianojr.dagaang@fsoft.com.vn::bfc8b393-216d-4f4b-9ed6-f6905e02986f" providerId="AD" clId="Web-{679E01C8-B62F-9C47-6751-BC13E66779CA}" dt="2023-02-02T08:43:55.744" v="156" actId="14100"/>
        <pc:sldMkLst>
          <pc:docMk/>
          <pc:sldMk cId="207275884" sldId="2140753705"/>
        </pc:sldMkLst>
        <pc:spChg chg="mod">
          <ac:chgData name="Mariano Jr. Daga-ang (GAM.PHI)" userId="S::marianojr.dagaang@fsoft.com.vn::bfc8b393-216d-4f4b-9ed6-f6905e02986f" providerId="AD" clId="Web-{679E01C8-B62F-9C47-6751-BC13E66779CA}" dt="2023-02-02T07:27:40.987" v="77" actId="20577"/>
          <ac:spMkLst>
            <pc:docMk/>
            <pc:sldMk cId="207275884" sldId="2140753705"/>
            <ac:spMk id="2" creationId="{948E098B-D168-A033-708C-CC1EA149ADD8}"/>
          </ac:spMkLst>
        </pc:spChg>
        <pc:picChg chg="add mod">
          <ac:chgData name="Mariano Jr. Daga-ang (GAM.PHI)" userId="S::marianojr.dagaang@fsoft.com.vn::bfc8b393-216d-4f4b-9ed6-f6905e02986f" providerId="AD" clId="Web-{679E01C8-B62F-9C47-6751-BC13E66779CA}" dt="2023-02-02T07:27:48.659" v="79" actId="1076"/>
          <ac:picMkLst>
            <pc:docMk/>
            <pc:sldMk cId="207275884" sldId="2140753705"/>
            <ac:picMk id="4" creationId="{279F61BB-3465-6A2C-A82A-20CA524C925E}"/>
          </ac:picMkLst>
        </pc:picChg>
        <pc:picChg chg="add del mod">
          <ac:chgData name="Mariano Jr. Daga-ang (GAM.PHI)" userId="S::marianojr.dagaang@fsoft.com.vn::bfc8b393-216d-4f4b-9ed6-f6905e02986f" providerId="AD" clId="Web-{679E01C8-B62F-9C47-6751-BC13E66779CA}" dt="2023-02-02T08:41:19.490" v="153"/>
          <ac:picMkLst>
            <pc:docMk/>
            <pc:sldMk cId="207275884" sldId="2140753705"/>
            <ac:picMk id="5" creationId="{3D1B0543-F1A7-66C2-8ACE-08110F784BC0}"/>
          </ac:picMkLst>
        </pc:picChg>
        <pc:picChg chg="add mod">
          <ac:chgData name="Mariano Jr. Daga-ang (GAM.PHI)" userId="S::marianojr.dagaang@fsoft.com.vn::bfc8b393-216d-4f4b-9ed6-f6905e02986f" providerId="AD" clId="Web-{679E01C8-B62F-9C47-6751-BC13E66779CA}" dt="2023-02-02T08:43:55.744" v="156" actId="14100"/>
          <ac:picMkLst>
            <pc:docMk/>
            <pc:sldMk cId="207275884" sldId="2140753705"/>
            <ac:picMk id="6" creationId="{683378E2-F2A2-3EB4-223C-4B1B9F28E47A}"/>
          </ac:picMkLst>
        </pc:picChg>
      </pc:sldChg>
      <pc:sldChg chg="addSp modSp new">
        <pc:chgData name="Mariano Jr. Daga-ang (GAM.PHI)" userId="S::marianojr.dagaang@fsoft.com.vn::bfc8b393-216d-4f4b-9ed6-f6905e02986f" providerId="AD" clId="Web-{679E01C8-B62F-9C47-6751-BC13E66779CA}" dt="2023-02-02T08:45:21.714" v="162" actId="1076"/>
        <pc:sldMkLst>
          <pc:docMk/>
          <pc:sldMk cId="1892096611" sldId="2140753706"/>
        </pc:sldMkLst>
        <pc:spChg chg="mod">
          <ac:chgData name="Mariano Jr. Daga-ang (GAM.PHI)" userId="S::marianojr.dagaang@fsoft.com.vn::bfc8b393-216d-4f4b-9ed6-f6905e02986f" providerId="AD" clId="Web-{679E01C8-B62F-9C47-6751-BC13E66779CA}" dt="2023-02-02T07:31:14.072" v="98" actId="20577"/>
          <ac:spMkLst>
            <pc:docMk/>
            <pc:sldMk cId="1892096611" sldId="2140753706"/>
            <ac:spMk id="2" creationId="{95EEEDA9-E3C5-2574-A977-501D45EC30F9}"/>
          </ac:spMkLst>
        </pc:spChg>
        <pc:picChg chg="add mod">
          <ac:chgData name="Mariano Jr. Daga-ang (GAM.PHI)" userId="S::marianojr.dagaang@fsoft.com.vn::bfc8b393-216d-4f4b-9ed6-f6905e02986f" providerId="AD" clId="Web-{679E01C8-B62F-9C47-6751-BC13E66779CA}" dt="2023-02-02T07:30:46.805" v="84" actId="1076"/>
          <ac:picMkLst>
            <pc:docMk/>
            <pc:sldMk cId="1892096611" sldId="2140753706"/>
            <ac:picMk id="4" creationId="{68308CED-CD26-4387-B944-F471D75DB735}"/>
          </ac:picMkLst>
        </pc:picChg>
        <pc:picChg chg="add mod">
          <ac:chgData name="Mariano Jr. Daga-ang (GAM.PHI)" userId="S::marianojr.dagaang@fsoft.com.vn::bfc8b393-216d-4f4b-9ed6-f6905e02986f" providerId="AD" clId="Web-{679E01C8-B62F-9C47-6751-BC13E66779CA}" dt="2023-02-02T08:45:21.714" v="162" actId="1076"/>
          <ac:picMkLst>
            <pc:docMk/>
            <pc:sldMk cId="1892096611" sldId="2140753706"/>
            <ac:picMk id="5" creationId="{3B5A1C73-4785-28EB-A7C5-BA5DE37D8215}"/>
          </ac:picMkLst>
        </pc:picChg>
      </pc:sldChg>
      <pc:sldChg chg="addSp modSp new mod ord modClrScheme chgLayout">
        <pc:chgData name="Mariano Jr. Daga-ang (GAM.PHI)" userId="S::marianojr.dagaang@fsoft.com.vn::bfc8b393-216d-4f4b-9ed6-f6905e02986f" providerId="AD" clId="Web-{679E01C8-B62F-9C47-6751-BC13E66779CA}" dt="2023-02-02T08:48:59.437" v="182" actId="14100"/>
        <pc:sldMkLst>
          <pc:docMk/>
          <pc:sldMk cId="830632403" sldId="2140753707"/>
        </pc:sldMkLst>
        <pc:spChg chg="mod ord">
          <ac:chgData name="Mariano Jr. Daga-ang (GAM.PHI)" userId="S::marianojr.dagaang@fsoft.com.vn::bfc8b393-216d-4f4b-9ed6-f6905e02986f" providerId="AD" clId="Web-{679E01C8-B62F-9C47-6751-BC13E66779CA}" dt="2023-02-02T08:07:15.972" v="140"/>
          <ac:spMkLst>
            <pc:docMk/>
            <pc:sldMk cId="830632403" sldId="2140753707"/>
            <ac:spMk id="2" creationId="{02B71180-85F2-6B2A-B24C-061EA9060AA9}"/>
          </ac:spMkLst>
        </pc:spChg>
        <pc:spChg chg="mod ord">
          <ac:chgData name="Mariano Jr. Daga-ang (GAM.PHI)" userId="S::marianojr.dagaang@fsoft.com.vn::bfc8b393-216d-4f4b-9ed6-f6905e02986f" providerId="AD" clId="Web-{679E01C8-B62F-9C47-6751-BC13E66779CA}" dt="2023-02-02T08:07:15.972" v="140"/>
          <ac:spMkLst>
            <pc:docMk/>
            <pc:sldMk cId="830632403" sldId="2140753707"/>
            <ac:spMk id="3" creationId="{5B82B234-A305-40A2-67B5-62F03CFABBF8}"/>
          </ac:spMkLst>
        </pc:spChg>
        <pc:picChg chg="add mod">
          <ac:chgData name="Mariano Jr. Daga-ang (GAM.PHI)" userId="S::marianojr.dagaang@fsoft.com.vn::bfc8b393-216d-4f4b-9ed6-f6905e02986f" providerId="AD" clId="Web-{679E01C8-B62F-9C47-6751-BC13E66779CA}" dt="2023-02-02T08:40:03.629" v="148" actId="1076"/>
          <ac:picMkLst>
            <pc:docMk/>
            <pc:sldMk cId="830632403" sldId="2140753707"/>
            <ac:picMk id="4" creationId="{6D2C6E18-5AAB-A39F-A0FD-492E8472E30F}"/>
          </ac:picMkLst>
        </pc:picChg>
        <pc:picChg chg="add mod">
          <ac:chgData name="Mariano Jr. Daga-ang (GAM.PHI)" userId="S::marianojr.dagaang@fsoft.com.vn::bfc8b393-216d-4f4b-9ed6-f6905e02986f" providerId="AD" clId="Web-{679E01C8-B62F-9C47-6751-BC13E66779CA}" dt="2023-02-02T08:48:59.437" v="182" actId="14100"/>
          <ac:picMkLst>
            <pc:docMk/>
            <pc:sldMk cId="830632403" sldId="2140753707"/>
            <ac:picMk id="5" creationId="{52941981-A6A9-D6B2-385A-000D46DA4BB1}"/>
          </ac:picMkLst>
        </pc:picChg>
      </pc:sldChg>
      <pc:sldChg chg="addSp modSp new mod modClrScheme chgLayout">
        <pc:chgData name="Mariano Jr. Daga-ang (GAM.PHI)" userId="S::marianojr.dagaang@fsoft.com.vn::bfc8b393-216d-4f4b-9ed6-f6905e02986f" providerId="AD" clId="Web-{679E01C8-B62F-9C47-6751-BC13E66779CA}" dt="2023-02-02T08:47:22.076" v="175" actId="14100"/>
        <pc:sldMkLst>
          <pc:docMk/>
          <pc:sldMk cId="1914775734" sldId="2140753708"/>
        </pc:sldMkLst>
        <pc:spChg chg="mod ord">
          <ac:chgData name="Mariano Jr. Daga-ang (GAM.PHI)" userId="S::marianojr.dagaang@fsoft.com.vn::bfc8b393-216d-4f4b-9ed6-f6905e02986f" providerId="AD" clId="Web-{679E01C8-B62F-9C47-6751-BC13E66779CA}" dt="2023-02-02T08:07:19.441" v="141"/>
          <ac:spMkLst>
            <pc:docMk/>
            <pc:sldMk cId="1914775734" sldId="2140753708"/>
            <ac:spMk id="2" creationId="{D498C022-4E67-9FA5-1D0E-9020830D5F3B}"/>
          </ac:spMkLst>
        </pc:spChg>
        <pc:spChg chg="mod ord">
          <ac:chgData name="Mariano Jr. Daga-ang (GAM.PHI)" userId="S::marianojr.dagaang@fsoft.com.vn::bfc8b393-216d-4f4b-9ed6-f6905e02986f" providerId="AD" clId="Web-{679E01C8-B62F-9C47-6751-BC13E66779CA}" dt="2023-02-02T08:07:19.441" v="141"/>
          <ac:spMkLst>
            <pc:docMk/>
            <pc:sldMk cId="1914775734" sldId="2140753708"/>
            <ac:spMk id="3" creationId="{FA8299C5-5B6A-DBE4-5330-B96885C2CC2E}"/>
          </ac:spMkLst>
        </pc:spChg>
        <pc:picChg chg="add mod">
          <ac:chgData name="Mariano Jr. Daga-ang (GAM.PHI)" userId="S::marianojr.dagaang@fsoft.com.vn::bfc8b393-216d-4f4b-9ed6-f6905e02986f" providerId="AD" clId="Web-{679E01C8-B62F-9C47-6751-BC13E66779CA}" dt="2023-02-02T08:46:29.372" v="171" actId="1076"/>
          <ac:picMkLst>
            <pc:docMk/>
            <pc:sldMk cId="1914775734" sldId="2140753708"/>
            <ac:picMk id="4" creationId="{BEF1BFAD-0A77-8481-07E3-CFE9EF7B0D70}"/>
          </ac:picMkLst>
        </pc:picChg>
        <pc:picChg chg="add mod">
          <ac:chgData name="Mariano Jr. Daga-ang (GAM.PHI)" userId="S::marianojr.dagaang@fsoft.com.vn::bfc8b393-216d-4f4b-9ed6-f6905e02986f" providerId="AD" clId="Web-{679E01C8-B62F-9C47-6751-BC13E66779CA}" dt="2023-02-02T08:47:22.076" v="175" actId="14100"/>
          <ac:picMkLst>
            <pc:docMk/>
            <pc:sldMk cId="1914775734" sldId="2140753708"/>
            <ac:picMk id="5" creationId="{7D243FFC-40CB-5B87-DA01-AB38864950FF}"/>
          </ac:picMkLst>
        </pc:picChg>
      </pc:sldChg>
      <pc:sldChg chg="addSp modSp new mod ord modClrScheme chgLayout">
        <pc:chgData name="Mariano Jr. Daga-ang (GAM.PHI)" userId="S::marianojr.dagaang@fsoft.com.vn::bfc8b393-216d-4f4b-9ed6-f6905e02986f" providerId="AD" clId="Web-{679E01C8-B62F-9C47-6751-BC13E66779CA}" dt="2023-02-02T08:48:20.077" v="179" actId="14100"/>
        <pc:sldMkLst>
          <pc:docMk/>
          <pc:sldMk cId="1130012571" sldId="2140753709"/>
        </pc:sldMkLst>
        <pc:spChg chg="mod ord">
          <ac:chgData name="Mariano Jr. Daga-ang (GAM.PHI)" userId="S::marianojr.dagaang@fsoft.com.vn::bfc8b393-216d-4f4b-9ed6-f6905e02986f" providerId="AD" clId="Web-{679E01C8-B62F-9C47-6751-BC13E66779CA}" dt="2023-02-02T08:07:03.659" v="137"/>
          <ac:spMkLst>
            <pc:docMk/>
            <pc:sldMk cId="1130012571" sldId="2140753709"/>
            <ac:spMk id="2" creationId="{CBBACAF5-F7CD-96D5-45CD-BE5EE66B0DF4}"/>
          </ac:spMkLst>
        </pc:spChg>
        <pc:spChg chg="mod ord">
          <ac:chgData name="Mariano Jr. Daga-ang (GAM.PHI)" userId="S::marianojr.dagaang@fsoft.com.vn::bfc8b393-216d-4f4b-9ed6-f6905e02986f" providerId="AD" clId="Web-{679E01C8-B62F-9C47-6751-BC13E66779CA}" dt="2023-02-02T08:07:03.659" v="137"/>
          <ac:spMkLst>
            <pc:docMk/>
            <pc:sldMk cId="1130012571" sldId="2140753709"/>
            <ac:spMk id="3" creationId="{F183EB87-B405-4C28-3503-9EB9D863242A}"/>
          </ac:spMkLst>
        </pc:spChg>
        <pc:picChg chg="add mod">
          <ac:chgData name="Mariano Jr. Daga-ang (GAM.PHI)" userId="S::marianojr.dagaang@fsoft.com.vn::bfc8b393-216d-4f4b-9ed6-f6905e02986f" providerId="AD" clId="Web-{679E01C8-B62F-9C47-6751-BC13E66779CA}" dt="2023-02-02T08:47:27.420" v="176" actId="14100"/>
          <ac:picMkLst>
            <pc:docMk/>
            <pc:sldMk cId="1130012571" sldId="2140753709"/>
            <ac:picMk id="4" creationId="{BE516156-64F0-5696-E25A-F640DB8FB53E}"/>
          </ac:picMkLst>
        </pc:picChg>
        <pc:picChg chg="add mod">
          <ac:chgData name="Mariano Jr. Daga-ang (GAM.PHI)" userId="S::marianojr.dagaang@fsoft.com.vn::bfc8b393-216d-4f4b-9ed6-f6905e02986f" providerId="AD" clId="Web-{679E01C8-B62F-9C47-6751-BC13E66779CA}" dt="2023-02-02T08:48:20.077" v="179" actId="14100"/>
          <ac:picMkLst>
            <pc:docMk/>
            <pc:sldMk cId="1130012571" sldId="2140753709"/>
            <ac:picMk id="5" creationId="{235E87EF-B2E0-51D9-689D-65AABB1739E7}"/>
          </ac:picMkLst>
        </pc:picChg>
      </pc:sldChg>
      <pc:sldChg chg="addSp modSp new mod ord modClrScheme chgLayout">
        <pc:chgData name="Mariano Jr. Daga-ang (GAM.PHI)" userId="S::marianojr.dagaang@fsoft.com.vn::bfc8b393-216d-4f4b-9ed6-f6905e02986f" providerId="AD" clId="Web-{679E01C8-B62F-9C47-6751-BC13E66779CA}" dt="2023-02-02T08:46:19.746" v="168" actId="1076"/>
        <pc:sldMkLst>
          <pc:docMk/>
          <pc:sldMk cId="566050834" sldId="2140753710"/>
        </pc:sldMkLst>
        <pc:spChg chg="mod ord">
          <ac:chgData name="Mariano Jr. Daga-ang (GAM.PHI)" userId="S::marianojr.dagaang@fsoft.com.vn::bfc8b393-216d-4f4b-9ed6-f6905e02986f" providerId="AD" clId="Web-{679E01C8-B62F-9C47-6751-BC13E66779CA}" dt="2023-02-02T08:07:22.332" v="142"/>
          <ac:spMkLst>
            <pc:docMk/>
            <pc:sldMk cId="566050834" sldId="2140753710"/>
            <ac:spMk id="2" creationId="{1D7E6B61-C684-02BD-1F69-29048EFD1C5B}"/>
          </ac:spMkLst>
        </pc:spChg>
        <pc:spChg chg="mod ord">
          <ac:chgData name="Mariano Jr. Daga-ang (GAM.PHI)" userId="S::marianojr.dagaang@fsoft.com.vn::bfc8b393-216d-4f4b-9ed6-f6905e02986f" providerId="AD" clId="Web-{679E01C8-B62F-9C47-6751-BC13E66779CA}" dt="2023-02-02T08:07:22.332" v="142"/>
          <ac:spMkLst>
            <pc:docMk/>
            <pc:sldMk cId="566050834" sldId="2140753710"/>
            <ac:spMk id="3" creationId="{9FE90C99-A1E4-B0D0-7EEC-E87AAD3CFB52}"/>
          </ac:spMkLst>
        </pc:spChg>
        <pc:picChg chg="add mod">
          <ac:chgData name="Mariano Jr. Daga-ang (GAM.PHI)" userId="S::marianojr.dagaang@fsoft.com.vn::bfc8b393-216d-4f4b-9ed6-f6905e02986f" providerId="AD" clId="Web-{679E01C8-B62F-9C47-6751-BC13E66779CA}" dt="2023-02-02T08:46:14.715" v="166" actId="1076"/>
          <ac:picMkLst>
            <pc:docMk/>
            <pc:sldMk cId="566050834" sldId="2140753710"/>
            <ac:picMk id="4" creationId="{E8888C59-3931-111C-BF4E-21E90B47288B}"/>
          </ac:picMkLst>
        </pc:picChg>
        <pc:picChg chg="add mod">
          <ac:chgData name="Mariano Jr. Daga-ang (GAM.PHI)" userId="S::marianojr.dagaang@fsoft.com.vn::bfc8b393-216d-4f4b-9ed6-f6905e02986f" providerId="AD" clId="Web-{679E01C8-B62F-9C47-6751-BC13E66779CA}" dt="2023-02-02T08:46:19.746" v="168" actId="1076"/>
          <ac:picMkLst>
            <pc:docMk/>
            <pc:sldMk cId="566050834" sldId="2140753710"/>
            <ac:picMk id="5" creationId="{E4B62A24-5F6D-4CA3-0E53-FB968A58C1F1}"/>
          </ac:picMkLst>
        </pc:picChg>
      </pc:sldChg>
      <pc:sldChg chg="addSp delSp modSp add mod replId modClrScheme chgLayout">
        <pc:chgData name="Mariano Jr. Daga-ang (GAM.PHI)" userId="S::marianojr.dagaang@fsoft.com.vn::bfc8b393-216d-4f4b-9ed6-f6905e02986f" providerId="AD" clId="Web-{679E01C8-B62F-9C47-6751-BC13E66779CA}" dt="2023-02-02T08:50:09.564" v="189" actId="1076"/>
        <pc:sldMkLst>
          <pc:docMk/>
          <pc:sldMk cId="2374431492" sldId="2140753711"/>
        </pc:sldMkLst>
        <pc:spChg chg="mod ord">
          <ac:chgData name="Mariano Jr. Daga-ang (GAM.PHI)" userId="S::marianojr.dagaang@fsoft.com.vn::bfc8b393-216d-4f4b-9ed6-f6905e02986f" providerId="AD" clId="Web-{679E01C8-B62F-9C47-6751-BC13E66779CA}" dt="2023-02-02T08:07:11.300" v="139"/>
          <ac:spMkLst>
            <pc:docMk/>
            <pc:sldMk cId="2374431492" sldId="2140753711"/>
            <ac:spMk id="2" creationId="{4BC2BCE3-619E-960A-278C-7CF3F27810B9}"/>
          </ac:spMkLst>
        </pc:spChg>
        <pc:spChg chg="mod ord">
          <ac:chgData name="Mariano Jr. Daga-ang (GAM.PHI)" userId="S::marianojr.dagaang@fsoft.com.vn::bfc8b393-216d-4f4b-9ed6-f6905e02986f" providerId="AD" clId="Web-{679E01C8-B62F-9C47-6751-BC13E66779CA}" dt="2023-02-02T08:07:11.300" v="139"/>
          <ac:spMkLst>
            <pc:docMk/>
            <pc:sldMk cId="2374431492" sldId="2140753711"/>
            <ac:spMk id="3" creationId="{D7F9379A-8A94-89C9-18E9-BE649F560578}"/>
          </ac:spMkLst>
        </pc:spChg>
        <pc:picChg chg="del">
          <ac:chgData name="Mariano Jr. Daga-ang (GAM.PHI)" userId="S::marianojr.dagaang@fsoft.com.vn::bfc8b393-216d-4f4b-9ed6-f6905e02986f" providerId="AD" clId="Web-{679E01C8-B62F-9C47-6751-BC13E66779CA}" dt="2023-02-02T08:06:39.862" v="128"/>
          <ac:picMkLst>
            <pc:docMk/>
            <pc:sldMk cId="2374431492" sldId="2140753711"/>
            <ac:picMk id="4" creationId="{1DCD4B62-9948-5A57-973D-5762E453CE0B}"/>
          </ac:picMkLst>
        </pc:picChg>
        <pc:picChg chg="add mod">
          <ac:chgData name="Mariano Jr. Daga-ang (GAM.PHI)" userId="S::marianojr.dagaang@fsoft.com.vn::bfc8b393-216d-4f4b-9ed6-f6905e02986f" providerId="AD" clId="Web-{679E01C8-B62F-9C47-6751-BC13E66779CA}" dt="2023-02-02T08:39:56.629" v="147" actId="14100"/>
          <ac:picMkLst>
            <pc:docMk/>
            <pc:sldMk cId="2374431492" sldId="2140753711"/>
            <ac:picMk id="4" creationId="{A2901CB8-0B1F-6AF8-B41A-F732B75D8093}"/>
          </ac:picMkLst>
        </pc:picChg>
        <pc:picChg chg="add mod">
          <ac:chgData name="Mariano Jr. Daga-ang (GAM.PHI)" userId="S::marianojr.dagaang@fsoft.com.vn::bfc8b393-216d-4f4b-9ed6-f6905e02986f" providerId="AD" clId="Web-{679E01C8-B62F-9C47-6751-BC13E66779CA}" dt="2023-02-02T08:50:09.564" v="189" actId="1076"/>
          <ac:picMkLst>
            <pc:docMk/>
            <pc:sldMk cId="2374431492" sldId="2140753711"/>
            <ac:picMk id="5" creationId="{9129E279-D02E-4C10-DC76-7BB84A94910A}"/>
          </ac:picMkLst>
        </pc:picChg>
      </pc:sldChg>
    </pc:docChg>
  </pc:docChgLst>
  <pc:docChgLst>
    <pc:chgData name="Mariano Jr. Daga-ang (GAM.PHI)" userId="S::marianojr.dagaang@fsoft.com.vn::bfc8b393-216d-4f4b-9ed6-f6905e02986f" providerId="AD" clId="Web-{FED2AC8D-F7EC-7C6C-271E-1C8F8042402E}"/>
    <pc:docChg chg="modSld">
      <pc:chgData name="Mariano Jr. Daga-ang (GAM.PHI)" userId="S::marianojr.dagaang@fsoft.com.vn::bfc8b393-216d-4f4b-9ed6-f6905e02986f" providerId="AD" clId="Web-{FED2AC8D-F7EC-7C6C-271E-1C8F8042402E}" dt="2023-02-03T09:55:57.069" v="6" actId="20577"/>
      <pc:docMkLst>
        <pc:docMk/>
      </pc:docMkLst>
      <pc:sldChg chg="modSp">
        <pc:chgData name="Mariano Jr. Daga-ang (GAM.PHI)" userId="S::marianojr.dagaang@fsoft.com.vn::bfc8b393-216d-4f4b-9ed6-f6905e02986f" providerId="AD" clId="Web-{FED2AC8D-F7EC-7C6C-271E-1C8F8042402E}" dt="2023-02-03T09:55:57.069" v="6" actId="20577"/>
        <pc:sldMkLst>
          <pc:docMk/>
          <pc:sldMk cId="763760112" sldId="268"/>
        </pc:sldMkLst>
        <pc:spChg chg="mod">
          <ac:chgData name="Mariano Jr. Daga-ang (GAM.PHI)" userId="S::marianojr.dagaang@fsoft.com.vn::bfc8b393-216d-4f4b-9ed6-f6905e02986f" providerId="AD" clId="Web-{FED2AC8D-F7EC-7C6C-271E-1C8F8042402E}" dt="2023-02-03T09:55:57.069" v="6" actId="20577"/>
          <ac:spMkLst>
            <pc:docMk/>
            <pc:sldMk cId="763760112" sldId="268"/>
            <ac:spMk id="13" creationId="{0987600C-AC5D-0F48-84F3-929CFB85759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03/30/2023</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F6B53C0-79AE-4DBD-9505-8B7D1F13E088}" type="slidenum">
              <a:rPr lang="en-US" smtClean="0"/>
              <a:t>35</a:t>
            </a:fld>
            <a:endParaRPr lang="en-US"/>
          </a:p>
        </p:txBody>
      </p:sp>
    </p:spTree>
    <p:extLst>
      <p:ext uri="{BB962C8B-B14F-4D97-AF65-F5344CB8AC3E}">
        <p14:creationId xmlns:p14="http://schemas.microsoft.com/office/powerpoint/2010/main" val="2952068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a:t>CLICK TO EDIT MASTER TITLE STYLE</a:t>
            </a:r>
            <a:endParaRPr lang="en-VN"/>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a:t>CLICK TO EDIT MASTER TITLE STYLE</a:t>
            </a:r>
            <a:endParaRPr lang="en-VN"/>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a:t>CLICK TO EDIT MASTER TITLE STYLE</a:t>
            </a:r>
            <a:endParaRPr lang="en-VN"/>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a:t>CLICK TO EDIT MASTER TITLE STYLE</a:t>
            </a:r>
            <a:endParaRPr lang="en-VN"/>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a:t>
            </a:r>
            <a:endParaRPr lang="x-none" sz="105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A23207F-7F2B-6847-B1E2-6F312566FA5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63A1F-56A7-4D4F-B1F1-56A6D63FE85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5EFEFDF-1FED-D24B-89C1-F137C46A7294}"/>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58113C5-FBC8-2C4C-9C32-170C7AF3F218}"/>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DD20727-BEC2-CA46-B768-7270590A7D3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D33F4F9-294B-9741-AEBE-A56B07736D0D}"/>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CF7DA214-0924-C644-B46E-C091356CB1E0}"/>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BD65B28E-882F-5049-8082-3AE8D7E89C9C}"/>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01D17853-9707-8E4D-B4BC-8AEEE936309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873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7ECB9F1-CFF5-A241-AC1C-5C4200298BC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9F2C8F6-B7F9-F34A-AF6E-973B9F2A851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0E267B3-702D-B14A-82AD-66880A08BF8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3B0BC5-F6BD-C645-8BDE-08895CCFC01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86AA5E4-43D3-624E-80F6-7E9EB1AD5CE0}"/>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5D06D23-DF1C-9948-9658-9CB4EF4C3E6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DCA057B7-D044-0740-9790-21D4081202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42AE5FF3-7C0F-8F40-B0FE-ED9E7534F0D9}"/>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999FE9DA-091F-3241-B6E6-BE6DEADC2879}"/>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160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45E88F5-461C-B444-86BF-26069931B55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54E54C84-7BCC-9741-8DEC-BF7B7D29764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9B40B56-9A03-4D45-9001-AFB82023A3B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069D655-0034-6644-9435-7F83B0B6AEA7}"/>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8396F7F-2635-6645-B394-58DA9CE6185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6944299-6FF0-2E42-A449-6A285F570920}"/>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2ADDA13-8E46-F242-A0E4-BBE0AC6C680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AB069E2-65C5-1D4B-8E7D-B3CFB6E6D71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E38ED8F-6749-B84A-8C9C-C40A84717E5E}"/>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898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607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1F487C"/>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79752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1F487C"/>
                </a:solidFill>
                <a:latin typeface="Trebuchet MS"/>
                <a:cs typeface="Trebuchet MS"/>
              </a:defRPr>
            </a:lvl1pPr>
          </a:lstStyle>
          <a:p>
            <a:endParaRPr/>
          </a:p>
        </p:txBody>
      </p:sp>
      <p:sp>
        <p:nvSpPr>
          <p:cNvPr id="3" name="Holder 3"/>
          <p:cNvSpPr>
            <a:spLocks noGrp="1"/>
          </p:cNvSpPr>
          <p:nvPr>
            <p:ph sz="half" idx="2"/>
          </p:nvPr>
        </p:nvSpPr>
        <p:spPr>
          <a:xfrm>
            <a:off x="759291" y="2235835"/>
            <a:ext cx="4788747" cy="332399"/>
          </a:xfrm>
          <a:prstGeom prst="rect">
            <a:avLst/>
          </a:prstGeom>
        </p:spPr>
        <p:txBody>
          <a:bodyPr wrap="square" lIns="0" tIns="0" rIns="0" bIns="0">
            <a:spAutoFit/>
          </a:bodyPr>
          <a:lstStyle>
            <a:lvl1pPr>
              <a:defRPr sz="2400" b="0" i="0">
                <a:solidFill>
                  <a:schemeClr val="tx1"/>
                </a:solidFill>
                <a:latin typeface="Georgia"/>
                <a:cs typeface="Georgia"/>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5736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D812BA-AD7D-4162-BFA2-845C7506009A}"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145451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D812BA-AD7D-4162-BFA2-845C7506009A}"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034208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D812BA-AD7D-4162-BFA2-845C7506009A}"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4861533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D812BA-AD7D-4162-BFA2-845C7506009A}"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2475316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D812BA-AD7D-4162-BFA2-845C7506009A}" type="datetimeFigureOut">
              <a:rPr lang="en-US" smtClean="0"/>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8060793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D812BA-AD7D-4162-BFA2-845C7506009A}" type="datetimeFigureOut">
              <a:rPr lang="en-US" smtClean="0"/>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13427130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812BA-AD7D-4162-BFA2-845C7506009A}" type="datetimeFigureOut">
              <a:rPr lang="en-US" smtClean="0"/>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3657537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D812BA-AD7D-4162-BFA2-845C7506009A}"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4166057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D812BA-AD7D-4162-BFA2-845C7506009A}" type="datetimeFigureOut">
              <a:rPr lang="en-US" smtClean="0"/>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2303874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D812BA-AD7D-4162-BFA2-845C7506009A}"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2113676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D812BA-AD7D-4162-BFA2-845C7506009A}" type="datetimeFigureOut">
              <a:rPr lang="en-US" smtClean="0"/>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FD619-7752-424A-941F-7F94060F1CCA}" type="slidenum">
              <a:rPr lang="en-US" smtClean="0"/>
              <a:t>‹#›</a:t>
            </a:fld>
            <a:endParaRPr lang="en-US"/>
          </a:p>
        </p:txBody>
      </p:sp>
    </p:spTree>
    <p:extLst>
      <p:ext uri="{BB962C8B-B14F-4D97-AF65-F5344CB8AC3E}">
        <p14:creationId xmlns:p14="http://schemas.microsoft.com/office/powerpoint/2010/main" val="26555389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5986174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AEABAB">
                    <a:lumMod val="60000"/>
                    <a:lumOff val="40000"/>
                  </a:srgbClr>
                </a:solidFill>
                <a:effectLst/>
                <a:uLnTx/>
                <a:uFillTx/>
                <a:latin typeface="Segoe UI"/>
                <a:ea typeface="+mn-ea"/>
                <a:cs typeface="+mn-cs"/>
              </a:rPr>
              <a:t>© Copyright FPT Software – Level of Confidentiality </a:t>
            </a:r>
            <a:endParaRPr kumimoji="0" lang="x-none" sz="1050" b="0" i="0" u="none" strike="noStrike" kern="1200" cap="none" spc="0" normalizeH="0" baseline="0" noProof="0" dirty="0">
              <a:ln>
                <a:noFill/>
              </a:ln>
              <a:solidFill>
                <a:srgbClr val="AEABAB">
                  <a:lumMod val="60000"/>
                  <a:lumOff val="40000"/>
                </a:srgbClr>
              </a:solidFill>
              <a:effectLst/>
              <a:uLnTx/>
              <a:uFillTx/>
              <a:latin typeface="Segoe UI"/>
              <a:ea typeface="+mn-ea"/>
              <a:cs typeface="+mn-cs"/>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12F146-47F9-A646-B182-8CC39B8AD32B}" type="slidenum">
              <a:rPr kumimoji="0" lang="x-none" sz="1200" b="0" i="0" u="none" strike="noStrike" kern="1200" cap="none" spc="0" normalizeH="0" baseline="0" noProof="0" smtClean="0">
                <a:ln>
                  <a:noFill/>
                </a:ln>
                <a:solidFill>
                  <a:srgbClr val="B5B5B5"/>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srgbClr val="B5B5B5"/>
              </a:solidFill>
              <a:effectLst/>
              <a:uLnTx/>
              <a:uFillTx/>
              <a:latin typeface="Segoe UI"/>
              <a:ea typeface="+mn-ea"/>
              <a:cs typeface="+mn-cs"/>
            </a:endParaRPr>
          </a:p>
        </p:txBody>
      </p:sp>
    </p:spTree>
    <p:extLst>
      <p:ext uri="{BB962C8B-B14F-4D97-AF65-F5344CB8AC3E}">
        <p14:creationId xmlns:p14="http://schemas.microsoft.com/office/powerpoint/2010/main" val="3116247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321010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93" r:id="rId1"/>
    <p:sldLayoutId id="2147483696" r:id="rId2"/>
    <p:sldLayoutId id="2147483704" r:id="rId3"/>
    <p:sldLayoutId id="2147483703" r:id="rId4"/>
    <p:sldLayoutId id="2147483667" r:id="rId5"/>
    <p:sldLayoutId id="2147483701" r:id="rId6"/>
    <p:sldLayoutId id="2147483702" r:id="rId7"/>
    <p:sldLayoutId id="2147483695" r:id="rId8"/>
    <p:sldLayoutId id="2147483665" r:id="rId9"/>
    <p:sldLayoutId id="2147483700" r:id="rId10"/>
    <p:sldLayoutId id="2147483699" r:id="rId11"/>
    <p:sldLayoutId id="2147483664" r:id="rId12"/>
    <p:sldLayoutId id="2147483666" r:id="rId13"/>
    <p:sldLayoutId id="2147483661" r:id="rId14"/>
    <p:sldLayoutId id="2147483698" r:id="rId15"/>
    <p:sldLayoutId id="2147483694" r:id="rId16"/>
    <p:sldLayoutId id="2147483697" r:id="rId17"/>
    <p:sldLayoutId id="2147483708" r:id="rId18"/>
    <p:sldLayoutId id="2147483668" r:id="rId19"/>
    <p:sldLayoutId id="2147483669" r:id="rId20"/>
    <p:sldLayoutId id="2147483670" r:id="rId21"/>
    <p:sldLayoutId id="2147483671" r:id="rId22"/>
    <p:sldLayoutId id="2147483672" r:id="rId23"/>
    <p:sldLayoutId id="2147483688" r:id="rId24"/>
    <p:sldLayoutId id="2147483687" r:id="rId25"/>
    <p:sldLayoutId id="2147483689" r:id="rId26"/>
    <p:sldLayoutId id="2147483690" r:id="rId27"/>
    <p:sldLayoutId id="2147483691" r:id="rId28"/>
    <p:sldLayoutId id="2147483692" r:id="rId29"/>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812BA-AD7D-4162-BFA2-845C7506009A}" type="datetimeFigureOut">
              <a:rPr lang="en-US" smtClean="0"/>
              <a:t>3/30/2023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FD619-7752-424A-941F-7F94060F1CCA}" type="slidenum">
              <a:rPr lang="en-US" smtClean="0"/>
              <a:t>‹#›</a:t>
            </a:fld>
            <a:endParaRPr lang="en-US"/>
          </a:p>
        </p:txBody>
      </p:sp>
    </p:spTree>
    <p:extLst>
      <p:ext uri="{BB962C8B-B14F-4D97-AF65-F5344CB8AC3E}">
        <p14:creationId xmlns:p14="http://schemas.microsoft.com/office/powerpoint/2010/main" val="3828669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utosar.org/fileadmin/standards/classic/19-11/AUTOSAR_SWS_GPTDriver.pdf" TargetMode="External"/><Relationship Id="rId2" Type="http://schemas.openxmlformats.org/officeDocument/2006/relationships/hyperlink" Target="https://www.autosar.org/fileadmin/standards/classic/19-11/AUTOSAR_SRS_GPTDriver.pdf" TargetMode="External"/><Relationship Id="rId1" Type="http://schemas.openxmlformats.org/officeDocument/2006/relationships/slideLayout" Target="../slideLayouts/slideLayout1.xml"/><Relationship Id="rId5" Type="http://schemas.openxmlformats.org/officeDocument/2006/relationships/hyperlink" Target="https://usermanual.wiki/Document/S32KReferenceManual.1978847578/view" TargetMode="External"/><Relationship Id="rId4" Type="http://schemas.openxmlformats.org/officeDocument/2006/relationships/hyperlink" Target="https://edit.wpgdadawant.com/uploads/news_file/blog/2021/5141/tech_files/sv-1633921414.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jpeg"/><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jpeg"/><Relationship Id="rId1" Type="http://schemas.openxmlformats.org/officeDocument/2006/relationships/slideLayout" Target="../slideLayouts/slideLayout4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87600C-AC5D-0F48-84F3-929CFB857597}"/>
              </a:ext>
            </a:extLst>
          </p:cNvPr>
          <p:cNvSpPr txBox="1"/>
          <p:nvPr/>
        </p:nvSpPr>
        <p:spPr>
          <a:xfrm>
            <a:off x="534268" y="2700611"/>
            <a:ext cx="11077318" cy="1754326"/>
          </a:xfrm>
          <a:prstGeom prst="rect">
            <a:avLst/>
          </a:prstGeom>
          <a:noFill/>
        </p:spPr>
        <p:txBody>
          <a:bodyPr wrap="square" lIns="91440" tIns="45720" rIns="91440" bIns="45720" rtlCol="0" anchor="t">
            <a:spAutoFit/>
          </a:bodyPr>
          <a:lstStyle/>
          <a:p>
            <a:pPr>
              <a:defRPr/>
            </a:pPr>
            <a:r>
              <a:rPr lang="en-US" sz="5400" b="1" spc="-100" dirty="0">
                <a:solidFill>
                  <a:schemeClr val="bg2"/>
                </a:solidFill>
                <a:ea typeface="+mn-lt"/>
                <a:cs typeface="+mn-lt"/>
              </a:rPr>
              <a:t>INTERNAL PROJECT: LM393 SPEED SENSOR</a:t>
            </a:r>
            <a:endParaRPr lang="en-US" dirty="0">
              <a:solidFill>
                <a:schemeClr val="bg2"/>
              </a:solidFill>
            </a:endParaRPr>
          </a:p>
        </p:txBody>
      </p:sp>
      <p:sp>
        <p:nvSpPr>
          <p:cNvPr id="14" name="TextBox 13">
            <a:extLst>
              <a:ext uri="{FF2B5EF4-FFF2-40B4-BE49-F238E27FC236}">
                <a16:creationId xmlns:a16="http://schemas.microsoft.com/office/drawing/2014/main" id="{2EE38518-B08F-E24B-BAE9-166DD1CBF01D}"/>
              </a:ext>
            </a:extLst>
          </p:cNvPr>
          <p:cNvSpPr txBox="1"/>
          <p:nvPr/>
        </p:nvSpPr>
        <p:spPr>
          <a:xfrm>
            <a:off x="654669" y="4458799"/>
            <a:ext cx="4441296" cy="369332"/>
          </a:xfrm>
          <a:prstGeom prst="rect">
            <a:avLst/>
          </a:prstGeom>
          <a:noFill/>
        </p:spPr>
        <p:txBody>
          <a:bodyPr wrap="square" lIns="91440" tIns="45720" rIns="91440" bIns="45720" rtlCol="0" anchor="t">
            <a:spAutoFit/>
          </a:bodyPr>
          <a:lstStyle/>
          <a:p>
            <a:pPr>
              <a:defRPr/>
            </a:pPr>
            <a:r>
              <a:rPr lang="en-US">
                <a:solidFill>
                  <a:schemeClr val="bg1"/>
                </a:solidFill>
                <a:latin typeface="Segoe UI"/>
                <a:cs typeface="Segoe UI"/>
              </a:rPr>
              <a:t>Mariano Q. Daga-ang Jr</a:t>
            </a:r>
            <a:endParaRPr kumimoji="0" lang="en-US"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grpSp>
        <p:nvGrpSpPr>
          <p:cNvPr id="15" name="Group 14">
            <a:extLst>
              <a:ext uri="{FF2B5EF4-FFF2-40B4-BE49-F238E27FC236}">
                <a16:creationId xmlns:a16="http://schemas.microsoft.com/office/drawing/2014/main" id="{9D3B4CA9-11B2-8F4E-8CBE-2036204A6C22}"/>
              </a:ext>
            </a:extLst>
          </p:cNvPr>
          <p:cNvGrpSpPr/>
          <p:nvPr/>
        </p:nvGrpSpPr>
        <p:grpSpPr>
          <a:xfrm>
            <a:off x="652402" y="5861752"/>
            <a:ext cx="2609076" cy="482600"/>
            <a:chOff x="5181600" y="3683000"/>
            <a:chExt cx="2609076" cy="482600"/>
          </a:xfrm>
        </p:grpSpPr>
        <p:sp>
          <p:nvSpPr>
            <p:cNvPr id="16" name="Rounded Rectangle 15">
              <a:extLst>
                <a:ext uri="{FF2B5EF4-FFF2-40B4-BE49-F238E27FC236}">
                  <a16:creationId xmlns:a16="http://schemas.microsoft.com/office/drawing/2014/main" id="{A3CEA531-4D84-CF4C-970E-E43526C6A0E7}"/>
                </a:ext>
              </a:extLst>
            </p:cNvPr>
            <p:cNvSpPr/>
            <p:nvPr/>
          </p:nvSpPr>
          <p:spPr>
            <a:xfrm>
              <a:off x="5181600" y="3683000"/>
              <a:ext cx="2169900" cy="482600"/>
            </a:xfrm>
            <a:prstGeom prst="roundRect">
              <a:avLst>
                <a:gd name="adj" fmla="val 50000"/>
              </a:avLst>
            </a:prstGeom>
            <a:solidFill>
              <a:srgbClr val="01DDEC">
                <a:alpha val="20000"/>
              </a:srgbClr>
            </a:solidFill>
            <a:ln>
              <a:solidFill>
                <a:srgbClr val="01DD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88C5204-60B0-C340-B0E1-BB7C810F8AA9}"/>
                </a:ext>
              </a:extLst>
            </p:cNvPr>
            <p:cNvSpPr txBox="1"/>
            <p:nvPr/>
          </p:nvSpPr>
          <p:spPr>
            <a:xfrm>
              <a:off x="5337747" y="3764985"/>
              <a:ext cx="2452929" cy="338554"/>
            </a:xfrm>
            <a:prstGeom prst="rect">
              <a:avLst/>
            </a:prstGeom>
            <a:noFill/>
          </p:spPr>
          <p:txBody>
            <a:bodyPr wrap="square" lIns="91440" tIns="45720" rIns="91440" bIns="45720" rtlCol="0" anchor="t">
              <a:spAutoFit/>
            </a:bodyPr>
            <a:lstStyle/>
            <a:p>
              <a:pPr>
                <a:defRPr/>
              </a:pPr>
              <a:r>
                <a:rPr lang="en-US" sz="1600" dirty="0">
                  <a:solidFill>
                    <a:schemeClr val="bg1"/>
                  </a:solidFill>
                  <a:cs typeface="Segoe UI"/>
                </a:rPr>
                <a:t>March 1, 2023</a:t>
              </a:r>
            </a:p>
          </p:txBody>
        </p:sp>
      </p:grpSp>
      <p:pic>
        <p:nvPicPr>
          <p:cNvPr id="18" name="Picture 17">
            <a:extLst>
              <a:ext uri="{FF2B5EF4-FFF2-40B4-BE49-F238E27FC236}">
                <a16:creationId xmlns:a16="http://schemas.microsoft.com/office/drawing/2014/main" id="{4F342CA4-705B-A848-AB3C-ECE51D9306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580483" y="1705577"/>
            <a:ext cx="2160712" cy="824238"/>
          </a:xfrm>
          <a:prstGeom prst="rect">
            <a:avLst/>
          </a:prstGeom>
        </p:spPr>
      </p:pic>
      <p:sp>
        <p:nvSpPr>
          <p:cNvPr id="2" name="Slide Number Placeholder 1">
            <a:extLst>
              <a:ext uri="{FF2B5EF4-FFF2-40B4-BE49-F238E27FC236}">
                <a16:creationId xmlns:a16="http://schemas.microsoft.com/office/drawing/2014/main" id="{F0989B2E-3B70-5C4D-85CA-E8492CF8B4D5}"/>
              </a:ext>
            </a:extLst>
          </p:cNvPr>
          <p:cNvSpPr>
            <a:spLocks noGrp="1"/>
          </p:cNvSpPr>
          <p:nvPr>
            <p:ph type="sldNum" sz="quarter" idx="12"/>
          </p:nvPr>
        </p:nvSpPr>
        <p:spPr/>
        <p:txBody>
          <a:bodyPr/>
          <a:lstStyle/>
          <a:p>
            <a:fld id="{E012F146-47F9-A646-B182-8CC39B8AD32B}" type="slidenum">
              <a:rPr lang="x-none" smtClean="0"/>
              <a:pPr/>
              <a:t>1</a:t>
            </a:fld>
            <a:endParaRPr lang="x-none"/>
          </a:p>
        </p:txBody>
      </p:sp>
    </p:spTree>
    <p:extLst>
      <p:ext uri="{BB962C8B-B14F-4D97-AF65-F5344CB8AC3E}">
        <p14:creationId xmlns:p14="http://schemas.microsoft.com/office/powerpoint/2010/main" val="76376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3"/>
                                        </p:tgtEl>
                                        <p:attrNameLst>
                                          <p:attrName>ppt_x</p:attrName>
                                          <p:attrName>ppt_y</p:attrName>
                                        </p:attrNameLst>
                                      </p:cBhvr>
                                      <p:rCtr x="39753" y="0"/>
                                    </p:animMotion>
                                  </p:childTnLst>
                                </p:cTn>
                              </p:par>
                              <p:par>
                                <p:cTn id="7" presetID="35" presetClass="path" presetSubtype="0" accel="50000" decel="50000" fill="hold" grpId="0" nodeType="withEffect">
                                  <p:stCondLst>
                                    <p:cond delay="0"/>
                                  </p:stCondLst>
                                  <p:childTnLst>
                                    <p:animMotion origin="layout" path="M 0.96276 1.85185E-6 L -2.29167E-6 1.85185E-6 " pathEditMode="relative" rAng="0" ptsTypes="AA">
                                      <p:cBhvr>
                                        <p:cTn id="8" dur="1000" fill="hold"/>
                                        <p:tgtEl>
                                          <p:spTgt spid="14"/>
                                        </p:tgtEl>
                                        <p:attrNameLst>
                                          <p:attrName>ppt_x</p:attrName>
                                          <p:attrName>ppt_y</p:attrName>
                                        </p:attrNameLst>
                                      </p:cBhvr>
                                      <p:rCtr x="-48138" y="0"/>
                                    </p:animMotion>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250" fill="hold"/>
                                        <p:tgtEl>
                                          <p:spTgt spid="15"/>
                                        </p:tgtEl>
                                        <p:attrNameLst>
                                          <p:attrName>ppt_w</p:attrName>
                                        </p:attrNameLst>
                                      </p:cBhvr>
                                      <p:tavLst>
                                        <p:tav tm="0">
                                          <p:val>
                                            <p:fltVal val="0"/>
                                          </p:val>
                                        </p:tav>
                                        <p:tav tm="100000">
                                          <p:val>
                                            <p:strVal val="#ppt_w"/>
                                          </p:val>
                                        </p:tav>
                                      </p:tavLst>
                                    </p:anim>
                                    <p:anim calcmode="lin" valueType="num">
                                      <p:cBhvr>
                                        <p:cTn id="13" dur="250" fill="hold"/>
                                        <p:tgtEl>
                                          <p:spTgt spid="15"/>
                                        </p:tgtEl>
                                        <p:attrNameLst>
                                          <p:attrName>ppt_h</p:attrName>
                                        </p:attrNameLst>
                                      </p:cBhvr>
                                      <p:tavLst>
                                        <p:tav tm="0">
                                          <p:val>
                                            <p:fltVal val="0"/>
                                          </p:val>
                                        </p:tav>
                                        <p:tav tm="100000">
                                          <p:val>
                                            <p:strVal val="#ppt_h"/>
                                          </p:val>
                                        </p:tav>
                                      </p:tavLst>
                                    </p:anim>
                                    <p:animEffect transition="in" filter="fade">
                                      <p:cBhvr>
                                        <p:cTn id="1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0F4A-284E-5632-2A01-99C0F8610417}"/>
              </a:ext>
            </a:extLst>
          </p:cNvPr>
          <p:cNvSpPr>
            <a:spLocks noGrp="1"/>
          </p:cNvSpPr>
          <p:nvPr>
            <p:ph type="title"/>
          </p:nvPr>
        </p:nvSpPr>
        <p:spPr/>
        <p:txBody>
          <a:bodyPr/>
          <a:lstStyle/>
          <a:p>
            <a:r>
              <a:rPr lang="en-US" b="0">
                <a:latin typeface="BR Omega VN"/>
              </a:rPr>
              <a:t>DEPENDENCIES</a:t>
            </a:r>
            <a:endParaRPr lang="en-US">
              <a:latin typeface="BR Omega VN"/>
            </a:endParaRPr>
          </a:p>
        </p:txBody>
      </p:sp>
      <p:sp>
        <p:nvSpPr>
          <p:cNvPr id="3" name="Slide Number Placeholder 2">
            <a:extLst>
              <a:ext uri="{FF2B5EF4-FFF2-40B4-BE49-F238E27FC236}">
                <a16:creationId xmlns:a16="http://schemas.microsoft.com/office/drawing/2014/main" id="{EAE2E506-4886-332C-48D5-F5AE2EA9D628}"/>
              </a:ext>
            </a:extLst>
          </p:cNvPr>
          <p:cNvSpPr>
            <a:spLocks noGrp="1"/>
          </p:cNvSpPr>
          <p:nvPr>
            <p:ph type="sldNum" sz="quarter" idx="12"/>
          </p:nvPr>
        </p:nvSpPr>
        <p:spPr/>
        <p:txBody>
          <a:bodyPr/>
          <a:lstStyle/>
          <a:p>
            <a:fld id="{E012F146-47F9-A646-B182-8CC39B8AD32B}" type="slidenum">
              <a:rPr lang="x-none" smtClean="0"/>
              <a:pPr/>
              <a:t>10</a:t>
            </a:fld>
            <a:endParaRPr lang="x-none"/>
          </a:p>
        </p:txBody>
      </p:sp>
      <p:sp>
        <p:nvSpPr>
          <p:cNvPr id="4" name="TextBox 3">
            <a:extLst>
              <a:ext uri="{FF2B5EF4-FFF2-40B4-BE49-F238E27FC236}">
                <a16:creationId xmlns:a16="http://schemas.microsoft.com/office/drawing/2014/main" id="{92F57989-24E1-C189-5EFB-CDDD06927DEA}"/>
              </a:ext>
            </a:extLst>
          </p:cNvPr>
          <p:cNvSpPr txBox="1"/>
          <p:nvPr/>
        </p:nvSpPr>
        <p:spPr>
          <a:xfrm>
            <a:off x="525945" y="1562478"/>
            <a:ext cx="1093934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chemeClr val="accent5"/>
                </a:solidFill>
              </a:rPr>
              <a:t>Mcu</a:t>
            </a:r>
            <a:endParaRPr lang="en-US" sz="2000" b="1">
              <a:solidFill>
                <a:schemeClr val="accent5"/>
              </a:solidFill>
              <a:cs typeface="Segoe UI"/>
            </a:endParaRPr>
          </a:p>
          <a:p>
            <a:pPr marL="285750" indent="-285750">
              <a:buFont typeface="Wingdings"/>
              <a:buChar char="Ø"/>
            </a:pPr>
            <a:r>
              <a:rPr lang="en-US" sz="2000">
                <a:solidFill>
                  <a:schemeClr val="accent5"/>
                </a:solidFill>
              </a:rPr>
              <a:t>The MCU driver provides services for basic microcontroller </a:t>
            </a:r>
            <a:r>
              <a:rPr lang="en-US" sz="2000" err="1">
                <a:solidFill>
                  <a:schemeClr val="accent5"/>
                </a:solidFill>
              </a:rPr>
              <a:t>initialization,power</a:t>
            </a:r>
            <a:r>
              <a:rPr lang="en-US" sz="2000">
                <a:solidFill>
                  <a:schemeClr val="accent5"/>
                </a:solidFill>
              </a:rPr>
              <a:t> down functionality, reset and microcontroller specific functions required by other MCAL software modules. The clocks need to be initialized prior to using the GPT driver. This module is required for setting the global </a:t>
            </a:r>
            <a:r>
              <a:rPr lang="en-US" sz="2000" err="1">
                <a:solidFill>
                  <a:schemeClr val="accent5"/>
                </a:solidFill>
              </a:rPr>
              <a:t>prescaler</a:t>
            </a:r>
            <a:r>
              <a:rPr lang="en-US" sz="2000">
                <a:solidFill>
                  <a:schemeClr val="accent5"/>
                </a:solidFill>
              </a:rPr>
              <a:t> value and to set the system clock frequency.</a:t>
            </a:r>
            <a:endParaRPr lang="en-US" sz="2000">
              <a:solidFill>
                <a:schemeClr val="accent5"/>
              </a:solidFill>
              <a:cs typeface="Segoe UI"/>
            </a:endParaRPr>
          </a:p>
          <a:p>
            <a:r>
              <a:rPr lang="en-US" sz="2000" b="1" err="1">
                <a:solidFill>
                  <a:schemeClr val="accent5"/>
                </a:solidFill>
              </a:rPr>
              <a:t>EcuC</a:t>
            </a:r>
            <a:endParaRPr lang="en-US" sz="2000" b="1">
              <a:solidFill>
                <a:schemeClr val="accent5"/>
              </a:solidFill>
              <a:cs typeface="Segoe UI"/>
            </a:endParaRPr>
          </a:p>
          <a:p>
            <a:pPr marL="285750" indent="-285750">
              <a:buFont typeface="Wingdings"/>
              <a:buChar char="Ø"/>
            </a:pPr>
            <a:r>
              <a:rPr lang="en-US" sz="2000">
                <a:solidFill>
                  <a:schemeClr val="accent5"/>
                </a:solidFill>
              </a:rPr>
              <a:t>The ECUC module is used for ECU configuration. MCAL modules need ECUC to retrieve the variant information.</a:t>
            </a:r>
            <a:endParaRPr lang="en-US" sz="2000">
              <a:solidFill>
                <a:schemeClr val="accent5"/>
              </a:solidFill>
              <a:cs typeface="Segoe UI"/>
            </a:endParaRPr>
          </a:p>
          <a:p>
            <a:r>
              <a:rPr lang="en-US" sz="2000" b="1">
                <a:solidFill>
                  <a:schemeClr val="accent5"/>
                </a:solidFill>
              </a:rPr>
              <a:t>Resource:</a:t>
            </a:r>
            <a:endParaRPr lang="en-US" sz="2000" b="1">
              <a:solidFill>
                <a:schemeClr val="accent5"/>
              </a:solidFill>
              <a:cs typeface="Segoe UI"/>
            </a:endParaRPr>
          </a:p>
          <a:p>
            <a:pPr marL="285750" indent="-285750">
              <a:buFont typeface="Wingdings"/>
              <a:buChar char="Ø"/>
            </a:pPr>
            <a:r>
              <a:rPr lang="en-US" sz="2000">
                <a:solidFill>
                  <a:schemeClr val="accent5"/>
                </a:solidFill>
              </a:rPr>
              <a:t>Resource module is used to select microcontroller’s derivatives.</a:t>
            </a:r>
            <a:endParaRPr lang="en-US" sz="2000">
              <a:solidFill>
                <a:schemeClr val="accent5"/>
              </a:solidFill>
              <a:cs typeface="Segoe UI"/>
            </a:endParaRPr>
          </a:p>
        </p:txBody>
      </p:sp>
    </p:spTree>
    <p:extLst>
      <p:ext uri="{BB962C8B-B14F-4D97-AF65-F5344CB8AC3E}">
        <p14:creationId xmlns:p14="http://schemas.microsoft.com/office/powerpoint/2010/main" val="408135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5E4A-E816-98F2-322E-9A4BFFD9C576}"/>
              </a:ext>
            </a:extLst>
          </p:cNvPr>
          <p:cNvSpPr>
            <a:spLocks noGrp="1"/>
          </p:cNvSpPr>
          <p:nvPr>
            <p:ph type="title"/>
          </p:nvPr>
        </p:nvSpPr>
        <p:spPr/>
        <p:txBody>
          <a:bodyPr/>
          <a:lstStyle/>
          <a:p>
            <a:r>
              <a:rPr lang="en-US" dirty="0">
                <a:latin typeface="BR Omega VN"/>
              </a:rPr>
              <a:t>FILE STRUCTURE</a:t>
            </a:r>
            <a:endParaRPr lang="en-US" dirty="0"/>
          </a:p>
        </p:txBody>
      </p:sp>
      <p:sp>
        <p:nvSpPr>
          <p:cNvPr id="3" name="Slide Number Placeholder 2">
            <a:extLst>
              <a:ext uri="{FF2B5EF4-FFF2-40B4-BE49-F238E27FC236}">
                <a16:creationId xmlns:a16="http://schemas.microsoft.com/office/drawing/2014/main" id="{FD5ECD40-D5F1-10F5-CADC-28379CFE69DC}"/>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4" name="Picture 4" descr="Diagram&#10;&#10;Description automatically generated">
            <a:extLst>
              <a:ext uri="{FF2B5EF4-FFF2-40B4-BE49-F238E27FC236}">
                <a16:creationId xmlns:a16="http://schemas.microsoft.com/office/drawing/2014/main" id="{892E17EE-FA81-937E-304B-796B4A7A214E}"/>
              </a:ext>
            </a:extLst>
          </p:cNvPr>
          <p:cNvPicPr>
            <a:picLocks noChangeAspect="1"/>
          </p:cNvPicPr>
          <p:nvPr/>
        </p:nvPicPr>
        <p:blipFill>
          <a:blip r:embed="rId2"/>
          <a:stretch>
            <a:fillRect/>
          </a:stretch>
        </p:blipFill>
        <p:spPr>
          <a:xfrm>
            <a:off x="2826590" y="1351559"/>
            <a:ext cx="5460520" cy="5060655"/>
          </a:xfrm>
          <a:prstGeom prst="rect">
            <a:avLst/>
          </a:prstGeom>
        </p:spPr>
      </p:pic>
    </p:spTree>
    <p:extLst>
      <p:ext uri="{BB962C8B-B14F-4D97-AF65-F5344CB8AC3E}">
        <p14:creationId xmlns:p14="http://schemas.microsoft.com/office/powerpoint/2010/main" val="146452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755990" y="5015709"/>
            <a:ext cx="11077318" cy="830997"/>
          </a:xfrm>
          <a:prstGeom prst="rect">
            <a:avLst/>
          </a:prstGeom>
          <a:noFill/>
        </p:spPr>
        <p:txBody>
          <a:bodyPr wrap="square" lIns="91440" tIns="45720" rIns="91440" bIns="45720" rtlCol="0" anchor="t">
            <a:spAutoFit/>
          </a:bodyPr>
          <a:lstStyle/>
          <a:p>
            <a:pPr>
              <a:defRPr/>
            </a:pPr>
            <a:r>
              <a:rPr lang="en-US" sz="4800" b="1" spc="-100" dirty="0">
                <a:solidFill>
                  <a:srgbClr val="F37121"/>
                </a:solidFill>
                <a:latin typeface="BR Omega VN"/>
                <a:cs typeface="Arial"/>
              </a:rPr>
              <a:t>03</a:t>
            </a:r>
            <a:r>
              <a:rPr kumimoji="0" lang="en-US" sz="4800" b="1" u="none" strike="noStrike" kern="1200" cap="none" spc="-100" normalizeH="0" baseline="0" noProof="0" dirty="0">
                <a:ln>
                  <a:noFill/>
                </a:ln>
                <a:solidFill>
                  <a:srgbClr val="F37121"/>
                </a:solidFill>
                <a:effectLst/>
                <a:uLnTx/>
                <a:uFillTx/>
                <a:latin typeface="BR Omega VN"/>
                <a:cs typeface="Arial"/>
              </a:rPr>
              <a:t>. </a:t>
            </a:r>
            <a:r>
              <a:rPr lang="en-US" sz="4800" b="1" spc="-100" dirty="0">
                <a:solidFill>
                  <a:schemeClr val="bg1"/>
                </a:solidFill>
                <a:ea typeface="+mn-lt"/>
                <a:cs typeface="+mn-lt"/>
              </a:rPr>
              <a:t>GPT NOTIFICATION FUNCTION</a:t>
            </a:r>
            <a:endParaRPr lang="en-US" sz="4800" spc="-100" dirty="0">
              <a:solidFill>
                <a:schemeClr val="bg1"/>
              </a:solidFill>
              <a:ea typeface="+mn-lt"/>
              <a:cs typeface="+mn-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12</a:t>
            </a:fld>
            <a:endParaRPr lang="x-none"/>
          </a:p>
        </p:txBody>
      </p:sp>
    </p:spTree>
    <p:extLst>
      <p:ext uri="{BB962C8B-B14F-4D97-AF65-F5344CB8AC3E}">
        <p14:creationId xmlns:p14="http://schemas.microsoft.com/office/powerpoint/2010/main" val="219688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9"/>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79B95-FC75-5709-F11D-9FB4A2E2A4AE}"/>
              </a:ext>
            </a:extLst>
          </p:cNvPr>
          <p:cNvSpPr>
            <a:spLocks noGrp="1"/>
          </p:cNvSpPr>
          <p:nvPr>
            <p:ph type="title"/>
          </p:nvPr>
        </p:nvSpPr>
        <p:spPr/>
        <p:txBody>
          <a:bodyPr/>
          <a:lstStyle/>
          <a:p>
            <a:r>
              <a:rPr lang="en-US" b="0">
                <a:latin typeface="BR Omega VN"/>
              </a:rPr>
              <a:t>GPT_ENABLENOTIFICATION</a:t>
            </a:r>
            <a:endParaRPr lang="en-US"/>
          </a:p>
        </p:txBody>
      </p:sp>
      <p:sp>
        <p:nvSpPr>
          <p:cNvPr id="2" name="Slide Number Placeholder 1">
            <a:extLst>
              <a:ext uri="{FF2B5EF4-FFF2-40B4-BE49-F238E27FC236}">
                <a16:creationId xmlns:a16="http://schemas.microsoft.com/office/drawing/2014/main" id="{3350E613-E104-66DB-FE51-2FCE46933768}"/>
              </a:ext>
            </a:extLst>
          </p:cNvPr>
          <p:cNvSpPr>
            <a:spLocks noGrp="1"/>
          </p:cNvSpPr>
          <p:nvPr>
            <p:ph type="sldNum" sz="quarter" idx="12"/>
          </p:nvPr>
        </p:nvSpPr>
        <p:spPr/>
        <p:txBody>
          <a:bodyPr/>
          <a:lstStyle/>
          <a:p>
            <a:fld id="{E012F146-47F9-A646-B182-8CC39B8AD32B}" type="slidenum">
              <a:rPr lang="x-none" smtClean="0"/>
              <a:pPr/>
              <a:t>13</a:t>
            </a:fld>
            <a:endParaRPr lang="x-none"/>
          </a:p>
        </p:txBody>
      </p:sp>
      <p:pic>
        <p:nvPicPr>
          <p:cNvPr id="4" name="Picture 4" descr="Table&#10;&#10;Description automatically generated">
            <a:extLst>
              <a:ext uri="{FF2B5EF4-FFF2-40B4-BE49-F238E27FC236}">
                <a16:creationId xmlns:a16="http://schemas.microsoft.com/office/drawing/2014/main" id="{7EBD37DF-43A8-9811-C672-20D31F392AA7}"/>
              </a:ext>
            </a:extLst>
          </p:cNvPr>
          <p:cNvPicPr>
            <a:picLocks noChangeAspect="1"/>
          </p:cNvPicPr>
          <p:nvPr/>
        </p:nvPicPr>
        <p:blipFill>
          <a:blip r:embed="rId2"/>
          <a:stretch>
            <a:fillRect/>
          </a:stretch>
        </p:blipFill>
        <p:spPr>
          <a:xfrm>
            <a:off x="674318" y="1431029"/>
            <a:ext cx="10686788" cy="3881117"/>
          </a:xfrm>
          <a:prstGeom prst="rect">
            <a:avLst/>
          </a:prstGeom>
        </p:spPr>
      </p:pic>
    </p:spTree>
    <p:extLst>
      <p:ext uri="{BB962C8B-B14F-4D97-AF65-F5344CB8AC3E}">
        <p14:creationId xmlns:p14="http://schemas.microsoft.com/office/powerpoint/2010/main" val="281328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5938-8E95-3CF9-9879-263DE5EF73F7}"/>
              </a:ext>
            </a:extLst>
          </p:cNvPr>
          <p:cNvSpPr>
            <a:spLocks noGrp="1"/>
          </p:cNvSpPr>
          <p:nvPr>
            <p:ph type="title"/>
          </p:nvPr>
        </p:nvSpPr>
        <p:spPr/>
        <p:txBody>
          <a:bodyPr/>
          <a:lstStyle/>
          <a:p>
            <a:r>
              <a:rPr lang="en-US" b="0"/>
              <a:t>GPT_ENABLENOTIFICATION</a:t>
            </a:r>
          </a:p>
        </p:txBody>
      </p:sp>
      <p:sp>
        <p:nvSpPr>
          <p:cNvPr id="3" name="Slide Number Placeholder 2">
            <a:extLst>
              <a:ext uri="{FF2B5EF4-FFF2-40B4-BE49-F238E27FC236}">
                <a16:creationId xmlns:a16="http://schemas.microsoft.com/office/drawing/2014/main" id="{C0DB4D54-A1EC-3C42-9DD8-427ADB28136E}"/>
              </a:ext>
            </a:extLst>
          </p:cNvPr>
          <p:cNvSpPr>
            <a:spLocks noGrp="1"/>
          </p:cNvSpPr>
          <p:nvPr>
            <p:ph type="sldNum" sz="quarter" idx="12"/>
          </p:nvPr>
        </p:nvSpPr>
        <p:spPr/>
        <p:txBody>
          <a:bodyPr/>
          <a:lstStyle/>
          <a:p>
            <a:fld id="{E012F146-47F9-A646-B182-8CC39B8AD32B}" type="slidenum">
              <a:rPr lang="x-none" smtClean="0"/>
              <a:pPr/>
              <a:t>14</a:t>
            </a:fld>
            <a:endParaRPr lang="x-none"/>
          </a:p>
        </p:txBody>
      </p:sp>
      <p:sp>
        <p:nvSpPr>
          <p:cNvPr id="4" name="TextBox 3">
            <a:extLst>
              <a:ext uri="{FF2B5EF4-FFF2-40B4-BE49-F238E27FC236}">
                <a16:creationId xmlns:a16="http://schemas.microsoft.com/office/drawing/2014/main" id="{DBBFFCBF-E572-8B6E-193A-5FCD0C78AFD0}"/>
              </a:ext>
            </a:extLst>
          </p:cNvPr>
          <p:cNvSpPr txBox="1"/>
          <p:nvPr/>
        </p:nvSpPr>
        <p:spPr>
          <a:xfrm>
            <a:off x="260221" y="1446119"/>
            <a:ext cx="1167417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chemeClr val="accent5"/>
                </a:solidFill>
              </a:rPr>
              <a:t>The function </a:t>
            </a:r>
            <a:r>
              <a:rPr lang="en-US" sz="2000" err="1">
                <a:solidFill>
                  <a:schemeClr val="accent5"/>
                </a:solidFill>
              </a:rPr>
              <a:t>Gpt_EnableNotification</a:t>
            </a:r>
            <a:r>
              <a:rPr lang="en-US" sz="2000">
                <a:solidFill>
                  <a:schemeClr val="accent5"/>
                </a:solidFill>
              </a:rPr>
              <a:t> shall enable the interrupt notification of the referenced channel configured for notification (see also SWS_Gpt_00233). The function shall save an attribute like "notification enabled" of the channel.</a:t>
            </a:r>
            <a:endParaRPr lang="en-US" sz="2000">
              <a:solidFill>
                <a:schemeClr val="accent5"/>
              </a:solidFill>
              <a:cs typeface="Segoe UI"/>
            </a:endParaRPr>
          </a:p>
          <a:p>
            <a:pPr marL="285750" indent="-285750">
              <a:buFont typeface="Wingdings"/>
              <a:buChar char="Ø"/>
            </a:pPr>
            <a:r>
              <a:rPr lang="en-US" sz="2000">
                <a:solidFill>
                  <a:schemeClr val="accent5"/>
                </a:solidFill>
              </a:rPr>
              <a:t>The function </a:t>
            </a:r>
            <a:r>
              <a:rPr lang="en-US" sz="2000" err="1">
                <a:solidFill>
                  <a:schemeClr val="accent5"/>
                </a:solidFill>
              </a:rPr>
              <a:t>Gpt_EnableNotification</a:t>
            </a:r>
            <a:r>
              <a:rPr lang="en-US" sz="2000">
                <a:solidFill>
                  <a:schemeClr val="accent5"/>
                </a:solidFill>
              </a:rPr>
              <a:t> shall be reentrant, if the timer channels used in concurrent calls are different. </a:t>
            </a:r>
            <a:endParaRPr lang="en-US" sz="2000">
              <a:solidFill>
                <a:schemeClr val="accent5"/>
              </a:solidFill>
              <a:cs typeface="Segoe UI"/>
            </a:endParaRPr>
          </a:p>
          <a:p>
            <a:pPr marL="285750" indent="-285750">
              <a:buFont typeface="Wingdings"/>
              <a:buChar char="Ø"/>
            </a:pPr>
            <a:r>
              <a:rPr lang="en-US" sz="2000">
                <a:solidFill>
                  <a:schemeClr val="accent5"/>
                </a:solidFill>
              </a:rPr>
              <a:t>The function </a:t>
            </a:r>
            <a:r>
              <a:rPr lang="en-US" sz="2000" err="1">
                <a:solidFill>
                  <a:schemeClr val="accent5"/>
                </a:solidFill>
              </a:rPr>
              <a:t>Gpt_EnableNotification</a:t>
            </a:r>
            <a:r>
              <a:rPr lang="en-US" sz="2000">
                <a:solidFill>
                  <a:schemeClr val="accent5"/>
                </a:solidFill>
              </a:rPr>
              <a:t> shall be pre compile time configurable On/Off by the configuration parameter: </a:t>
            </a:r>
            <a:r>
              <a:rPr lang="en-US" sz="2000" err="1">
                <a:solidFill>
                  <a:schemeClr val="accent5"/>
                </a:solidFill>
              </a:rPr>
              <a:t>GptEnableDisableNotificationApi</a:t>
            </a:r>
            <a:r>
              <a:rPr lang="en-US" sz="2000">
                <a:solidFill>
                  <a:schemeClr val="accent5"/>
                </a:solidFill>
              </a:rPr>
              <a:t>.</a:t>
            </a:r>
            <a:endParaRPr lang="en-US" sz="2000">
              <a:solidFill>
                <a:schemeClr val="accent5"/>
              </a:solidFill>
              <a:cs typeface="Segoe UI"/>
            </a:endParaRPr>
          </a:p>
          <a:p>
            <a:pPr marL="285750" indent="-285750">
              <a:buFont typeface="Wingdings"/>
              <a:buChar char="Ø"/>
            </a:pPr>
            <a:r>
              <a:rPr lang="en-US" sz="2000">
                <a:solidFill>
                  <a:schemeClr val="accent5"/>
                </a:solidFill>
              </a:rPr>
              <a:t>If development error detection is enabled for GPT module: If the driver is not initialized, the function </a:t>
            </a:r>
            <a:r>
              <a:rPr lang="en-US" sz="2000" err="1">
                <a:solidFill>
                  <a:schemeClr val="accent5"/>
                </a:solidFill>
              </a:rPr>
              <a:t>Gpt_EnableNotification</a:t>
            </a:r>
            <a:r>
              <a:rPr lang="en-US" sz="2000">
                <a:solidFill>
                  <a:schemeClr val="accent5"/>
                </a:solidFill>
              </a:rPr>
              <a:t> shall raise the error GPT_E_UNINIT.</a:t>
            </a:r>
            <a:endParaRPr lang="en-US" sz="2000">
              <a:solidFill>
                <a:schemeClr val="accent5"/>
              </a:solidFill>
              <a:cs typeface="Segoe UI"/>
            </a:endParaRPr>
          </a:p>
          <a:p>
            <a:pPr marL="285750" indent="-285750">
              <a:buFont typeface="Wingdings"/>
              <a:buChar char="Ø"/>
            </a:pPr>
            <a:r>
              <a:rPr lang="en-US" sz="2000">
                <a:solidFill>
                  <a:schemeClr val="accent5"/>
                </a:solidFill>
              </a:rPr>
              <a:t>If development error detection is enabled for GPT module: If the parameter Channel is invalid (not within the range specified by configuration), the function </a:t>
            </a:r>
            <a:r>
              <a:rPr lang="en-US" sz="2000" err="1">
                <a:solidFill>
                  <a:schemeClr val="accent5"/>
                </a:solidFill>
              </a:rPr>
              <a:t>Gpt_EnableNotification</a:t>
            </a:r>
            <a:r>
              <a:rPr lang="en-US" sz="2000">
                <a:solidFill>
                  <a:schemeClr val="accent5"/>
                </a:solidFill>
              </a:rPr>
              <a:t> shall raise the error GPT_E_PARAM_CHANNEL. </a:t>
            </a:r>
            <a:endParaRPr lang="en-US" sz="2000">
              <a:solidFill>
                <a:schemeClr val="accent5"/>
              </a:solidFill>
              <a:cs typeface="Segoe UI"/>
            </a:endParaRPr>
          </a:p>
          <a:p>
            <a:pPr marL="285750" indent="-285750">
              <a:buFont typeface="Wingdings"/>
              <a:buChar char="Ø"/>
            </a:pPr>
            <a:r>
              <a:rPr lang="en-US" sz="2000">
                <a:solidFill>
                  <a:schemeClr val="accent5"/>
                </a:solidFill>
              </a:rPr>
              <a:t>If development error detection is enabled for GPT module: If no valid notification function is configured (</a:t>
            </a:r>
            <a:r>
              <a:rPr lang="en-US" sz="2000" err="1">
                <a:solidFill>
                  <a:schemeClr val="accent5"/>
                </a:solidFill>
              </a:rPr>
              <a:t>GptNotification</a:t>
            </a:r>
            <a:r>
              <a:rPr lang="en-US" sz="2000">
                <a:solidFill>
                  <a:schemeClr val="accent5"/>
                </a:solidFill>
              </a:rPr>
              <a:t>), the function </a:t>
            </a:r>
            <a:r>
              <a:rPr lang="en-US" sz="2000" err="1">
                <a:solidFill>
                  <a:schemeClr val="accent5"/>
                </a:solidFill>
              </a:rPr>
              <a:t>Gpt_EnableNotification</a:t>
            </a:r>
            <a:r>
              <a:rPr lang="en-US" sz="2000">
                <a:solidFill>
                  <a:schemeClr val="accent5"/>
                </a:solidFill>
              </a:rPr>
              <a:t> shall raise the error GPT_E_PARAM_CHANNEL.</a:t>
            </a:r>
            <a:endParaRPr lang="en-US" sz="2000">
              <a:solidFill>
                <a:schemeClr val="accent5"/>
              </a:solidFill>
              <a:cs typeface="Segoe UI"/>
            </a:endParaRPr>
          </a:p>
        </p:txBody>
      </p:sp>
    </p:spTree>
    <p:extLst>
      <p:ext uri="{BB962C8B-B14F-4D97-AF65-F5344CB8AC3E}">
        <p14:creationId xmlns:p14="http://schemas.microsoft.com/office/powerpoint/2010/main" val="427320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3704-94FD-BF4B-8AAF-680C81E48C43}"/>
              </a:ext>
            </a:extLst>
          </p:cNvPr>
          <p:cNvSpPr>
            <a:spLocks noGrp="1"/>
          </p:cNvSpPr>
          <p:nvPr>
            <p:ph type="title"/>
          </p:nvPr>
        </p:nvSpPr>
        <p:spPr/>
        <p:txBody>
          <a:bodyPr/>
          <a:lstStyle/>
          <a:p>
            <a:r>
              <a:rPr lang="en-US" b="0" err="1">
                <a:latin typeface="BR Omega VN"/>
              </a:rPr>
              <a:t>GPT_DISABLENOTIFICATION</a:t>
            </a:r>
            <a:endParaRPr lang="en-US" err="1"/>
          </a:p>
        </p:txBody>
      </p:sp>
      <p:sp>
        <p:nvSpPr>
          <p:cNvPr id="3" name="Slide Number Placeholder 2">
            <a:extLst>
              <a:ext uri="{FF2B5EF4-FFF2-40B4-BE49-F238E27FC236}">
                <a16:creationId xmlns:a16="http://schemas.microsoft.com/office/drawing/2014/main" id="{45C7D927-C91E-4A6F-8B51-F267116DBF96}"/>
              </a:ext>
            </a:extLst>
          </p:cNvPr>
          <p:cNvSpPr>
            <a:spLocks noGrp="1"/>
          </p:cNvSpPr>
          <p:nvPr>
            <p:ph type="sldNum" sz="quarter" idx="12"/>
          </p:nvPr>
        </p:nvSpPr>
        <p:spPr/>
        <p:txBody>
          <a:bodyPr/>
          <a:lstStyle/>
          <a:p>
            <a:fld id="{E012F146-47F9-A646-B182-8CC39B8AD32B}" type="slidenum">
              <a:rPr lang="x-none" smtClean="0"/>
              <a:pPr/>
              <a:t>15</a:t>
            </a:fld>
            <a:endParaRPr lang="x-none"/>
          </a:p>
        </p:txBody>
      </p:sp>
      <p:pic>
        <p:nvPicPr>
          <p:cNvPr id="4" name="Picture 4" descr="Table&#10;&#10;Description automatically generated">
            <a:extLst>
              <a:ext uri="{FF2B5EF4-FFF2-40B4-BE49-F238E27FC236}">
                <a16:creationId xmlns:a16="http://schemas.microsoft.com/office/drawing/2014/main" id="{A8FBC8ED-0FC1-84FE-24E8-9CA84A90D461}"/>
              </a:ext>
            </a:extLst>
          </p:cNvPr>
          <p:cNvPicPr>
            <a:picLocks noChangeAspect="1"/>
          </p:cNvPicPr>
          <p:nvPr/>
        </p:nvPicPr>
        <p:blipFill>
          <a:blip r:embed="rId2"/>
          <a:stretch>
            <a:fillRect/>
          </a:stretch>
        </p:blipFill>
        <p:spPr>
          <a:xfrm>
            <a:off x="679215" y="1600629"/>
            <a:ext cx="10363199" cy="3731999"/>
          </a:xfrm>
          <a:prstGeom prst="rect">
            <a:avLst/>
          </a:prstGeom>
        </p:spPr>
      </p:pic>
    </p:spTree>
    <p:extLst>
      <p:ext uri="{BB962C8B-B14F-4D97-AF65-F5344CB8AC3E}">
        <p14:creationId xmlns:p14="http://schemas.microsoft.com/office/powerpoint/2010/main" val="3469618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2805-8E07-390E-5F04-4164479ED0F3}"/>
              </a:ext>
            </a:extLst>
          </p:cNvPr>
          <p:cNvSpPr>
            <a:spLocks noGrp="1"/>
          </p:cNvSpPr>
          <p:nvPr>
            <p:ph type="title"/>
          </p:nvPr>
        </p:nvSpPr>
        <p:spPr/>
        <p:txBody>
          <a:bodyPr/>
          <a:lstStyle/>
          <a:p>
            <a:r>
              <a:rPr lang="en-US" b="0"/>
              <a:t>GPT_DISABLENOTIFICATION</a:t>
            </a:r>
          </a:p>
        </p:txBody>
      </p:sp>
      <p:sp>
        <p:nvSpPr>
          <p:cNvPr id="3" name="Slide Number Placeholder 2">
            <a:extLst>
              <a:ext uri="{FF2B5EF4-FFF2-40B4-BE49-F238E27FC236}">
                <a16:creationId xmlns:a16="http://schemas.microsoft.com/office/drawing/2014/main" id="{98A7AC7A-DC9F-AFAB-40EF-33040965C605}"/>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4" name="TextBox 3">
            <a:extLst>
              <a:ext uri="{FF2B5EF4-FFF2-40B4-BE49-F238E27FC236}">
                <a16:creationId xmlns:a16="http://schemas.microsoft.com/office/drawing/2014/main" id="{B0924EDF-4594-1BD8-7957-28DC64F3AAF1}"/>
              </a:ext>
            </a:extLst>
          </p:cNvPr>
          <p:cNvSpPr txBox="1"/>
          <p:nvPr/>
        </p:nvSpPr>
        <p:spPr>
          <a:xfrm>
            <a:off x="486938" y="1611351"/>
            <a:ext cx="1126458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solidFill>
                  <a:schemeClr val="accent5"/>
                </a:solidFill>
              </a:rPr>
              <a:t>The function </a:t>
            </a:r>
            <a:r>
              <a:rPr lang="en-US" sz="2000" err="1">
                <a:solidFill>
                  <a:schemeClr val="accent5"/>
                </a:solidFill>
              </a:rPr>
              <a:t>Gpt_DisableNotification</a:t>
            </a:r>
            <a:r>
              <a:rPr lang="en-US" sz="2000">
                <a:solidFill>
                  <a:schemeClr val="accent5"/>
                </a:solidFill>
              </a:rPr>
              <a:t> shall disable the interrupt notification of the referenced channel configured for notification (see also SWS_Gpt_00233). The function shall save an attribute like "notification disabled" of the channel.</a:t>
            </a:r>
            <a:endParaRPr lang="en-US" sz="2000">
              <a:solidFill>
                <a:schemeClr val="accent5"/>
              </a:solidFill>
              <a:cs typeface="Segoe UI"/>
            </a:endParaRPr>
          </a:p>
          <a:p>
            <a:pPr marL="285750" indent="-285750">
              <a:buFont typeface="Wingdings"/>
              <a:buChar char="Ø"/>
            </a:pPr>
            <a:r>
              <a:rPr lang="en-US" sz="2000">
                <a:solidFill>
                  <a:schemeClr val="accent5"/>
                </a:solidFill>
                <a:ea typeface="+mn-lt"/>
                <a:cs typeface="+mn-lt"/>
              </a:rPr>
              <a:t>The function </a:t>
            </a:r>
            <a:r>
              <a:rPr lang="en-US" sz="2000" err="1">
                <a:solidFill>
                  <a:schemeClr val="accent5"/>
                </a:solidFill>
                <a:ea typeface="+mn-lt"/>
                <a:cs typeface="+mn-lt"/>
              </a:rPr>
              <a:t>Gpt_DisableNotification</a:t>
            </a:r>
            <a:r>
              <a:rPr lang="en-US" sz="2000">
                <a:solidFill>
                  <a:schemeClr val="accent5"/>
                </a:solidFill>
                <a:ea typeface="+mn-lt"/>
                <a:cs typeface="+mn-lt"/>
              </a:rPr>
              <a:t> shall be reentrant, if the timer channels used in concurrent calls are different.</a:t>
            </a:r>
          </a:p>
          <a:p>
            <a:pPr marL="285750" indent="-285750">
              <a:buFont typeface="Wingdings"/>
              <a:buChar char="Ø"/>
            </a:pPr>
            <a:r>
              <a:rPr lang="en-US" sz="2000">
                <a:solidFill>
                  <a:schemeClr val="accent5"/>
                </a:solidFill>
                <a:ea typeface="+mn-lt"/>
                <a:cs typeface="+mn-lt"/>
              </a:rPr>
              <a:t>The function </a:t>
            </a:r>
            <a:r>
              <a:rPr lang="en-US" sz="2000" err="1">
                <a:solidFill>
                  <a:schemeClr val="accent5"/>
                </a:solidFill>
                <a:ea typeface="+mn-lt"/>
                <a:cs typeface="+mn-lt"/>
              </a:rPr>
              <a:t>Gpt_DisableNotification</a:t>
            </a:r>
            <a:r>
              <a:rPr lang="en-US" sz="2000">
                <a:solidFill>
                  <a:schemeClr val="accent5"/>
                </a:solidFill>
                <a:ea typeface="+mn-lt"/>
                <a:cs typeface="+mn-lt"/>
              </a:rPr>
              <a:t> shall be pre compile time configurable On/Off by the configuration parameter: </a:t>
            </a:r>
            <a:r>
              <a:rPr lang="en-US" sz="2000" err="1">
                <a:solidFill>
                  <a:schemeClr val="accent5"/>
                </a:solidFill>
                <a:ea typeface="+mn-lt"/>
                <a:cs typeface="+mn-lt"/>
              </a:rPr>
              <a:t>GptEnableDisableNotificationApi</a:t>
            </a:r>
            <a:r>
              <a:rPr lang="en-US" sz="2000">
                <a:solidFill>
                  <a:schemeClr val="accent5"/>
                </a:solidFill>
                <a:ea typeface="+mn-lt"/>
                <a:cs typeface="+mn-lt"/>
              </a:rPr>
              <a:t>.</a:t>
            </a:r>
          </a:p>
          <a:p>
            <a:pPr marL="285750" indent="-285750">
              <a:buFont typeface="Wingdings"/>
              <a:buChar char="Ø"/>
            </a:pPr>
            <a:r>
              <a:rPr lang="en-US" sz="2000">
                <a:solidFill>
                  <a:schemeClr val="accent5"/>
                </a:solidFill>
                <a:ea typeface="+mn-lt"/>
                <a:cs typeface="+mn-lt"/>
              </a:rPr>
              <a:t>If development error detection is enabled for GPT module: If the driver is not initialized, the function </a:t>
            </a:r>
            <a:r>
              <a:rPr lang="en-US" sz="2000" err="1">
                <a:solidFill>
                  <a:schemeClr val="accent5"/>
                </a:solidFill>
                <a:ea typeface="+mn-lt"/>
                <a:cs typeface="+mn-lt"/>
              </a:rPr>
              <a:t>Gpt_DisableNotification</a:t>
            </a:r>
            <a:r>
              <a:rPr lang="en-US" sz="2000">
                <a:solidFill>
                  <a:schemeClr val="accent5"/>
                </a:solidFill>
                <a:ea typeface="+mn-lt"/>
                <a:cs typeface="+mn-lt"/>
              </a:rPr>
              <a:t> shall raise the error GPT_E_UNINIT.</a:t>
            </a:r>
          </a:p>
          <a:p>
            <a:pPr marL="285750" indent="-285750">
              <a:buFont typeface="Wingdings"/>
              <a:buChar char="Ø"/>
            </a:pPr>
            <a:r>
              <a:rPr lang="en-US" sz="2000">
                <a:solidFill>
                  <a:schemeClr val="accent5"/>
                </a:solidFill>
                <a:ea typeface="+mn-lt"/>
                <a:cs typeface="+mn-lt"/>
              </a:rPr>
              <a:t>If development error detection is enabled for GPT module: If the parameter Channel is invalid (not within the range specified by configuration), the function </a:t>
            </a:r>
            <a:r>
              <a:rPr lang="en-US" sz="2000" err="1">
                <a:solidFill>
                  <a:schemeClr val="accent5"/>
                </a:solidFill>
                <a:ea typeface="+mn-lt"/>
                <a:cs typeface="+mn-lt"/>
              </a:rPr>
              <a:t>Gpt_DisableNotification</a:t>
            </a:r>
            <a:r>
              <a:rPr lang="en-US" sz="2000">
                <a:solidFill>
                  <a:schemeClr val="accent5"/>
                </a:solidFill>
                <a:ea typeface="+mn-lt"/>
                <a:cs typeface="+mn-lt"/>
              </a:rPr>
              <a:t> shall raise the error GPT_E_PARAM_CHANNEL.</a:t>
            </a:r>
          </a:p>
          <a:p>
            <a:pPr marL="285750" indent="-285750">
              <a:buFont typeface="Wingdings"/>
              <a:buChar char="Ø"/>
            </a:pPr>
            <a:r>
              <a:rPr lang="en-US" sz="2000">
                <a:solidFill>
                  <a:schemeClr val="accent5"/>
                </a:solidFill>
                <a:ea typeface="+mn-lt"/>
                <a:cs typeface="+mn-lt"/>
              </a:rPr>
              <a:t>If development error detection is enabled for GPT module: If no valid notification function is configured (</a:t>
            </a:r>
            <a:r>
              <a:rPr lang="en-US" sz="2000" err="1">
                <a:solidFill>
                  <a:schemeClr val="accent5"/>
                </a:solidFill>
                <a:ea typeface="+mn-lt"/>
                <a:cs typeface="+mn-lt"/>
              </a:rPr>
              <a:t>GptNotification</a:t>
            </a:r>
            <a:r>
              <a:rPr lang="en-US" sz="2000">
                <a:solidFill>
                  <a:schemeClr val="accent5"/>
                </a:solidFill>
                <a:ea typeface="+mn-lt"/>
                <a:cs typeface="+mn-lt"/>
              </a:rPr>
              <a:t>), the function </a:t>
            </a:r>
            <a:r>
              <a:rPr lang="en-US" sz="2000" err="1">
                <a:solidFill>
                  <a:schemeClr val="accent5"/>
                </a:solidFill>
                <a:ea typeface="+mn-lt"/>
                <a:cs typeface="+mn-lt"/>
              </a:rPr>
              <a:t>Gpt_DisableNotification</a:t>
            </a:r>
            <a:r>
              <a:rPr lang="en-US" sz="2000">
                <a:solidFill>
                  <a:schemeClr val="accent5"/>
                </a:solidFill>
                <a:ea typeface="+mn-lt"/>
                <a:cs typeface="+mn-lt"/>
              </a:rPr>
              <a:t> shall raise the error GPT_E_PARAM_CHANNEL.</a:t>
            </a:r>
            <a:endParaRPr lang="en-US" sz="2000">
              <a:solidFill>
                <a:schemeClr val="accent5"/>
              </a:solidFill>
              <a:cs typeface="Segoe UI"/>
            </a:endParaRPr>
          </a:p>
        </p:txBody>
      </p:sp>
    </p:spTree>
    <p:extLst>
      <p:ext uri="{BB962C8B-B14F-4D97-AF65-F5344CB8AC3E}">
        <p14:creationId xmlns:p14="http://schemas.microsoft.com/office/powerpoint/2010/main" val="164550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755990" y="5015709"/>
            <a:ext cx="11077318" cy="830997"/>
          </a:xfrm>
          <a:prstGeom prst="rect">
            <a:avLst/>
          </a:prstGeom>
          <a:noFill/>
        </p:spPr>
        <p:txBody>
          <a:bodyPr wrap="square" lIns="91440" tIns="45720" rIns="91440" bIns="45720" rtlCol="0" anchor="t">
            <a:spAutoFit/>
          </a:bodyPr>
          <a:lstStyle/>
          <a:p>
            <a:pPr>
              <a:defRPr/>
            </a:pPr>
            <a:r>
              <a:rPr lang="en-US" sz="4800" b="1" spc="-100" dirty="0">
                <a:solidFill>
                  <a:srgbClr val="F37121"/>
                </a:solidFill>
                <a:latin typeface="BR Omega VN"/>
                <a:cs typeface="Arial"/>
              </a:rPr>
              <a:t>04</a:t>
            </a:r>
            <a:r>
              <a:rPr kumimoji="0" lang="en-US" sz="4800" b="1" u="none" strike="noStrike" kern="1200" cap="none" spc="-100" normalizeH="0" baseline="0" noProof="0" dirty="0">
                <a:ln>
                  <a:noFill/>
                </a:ln>
                <a:solidFill>
                  <a:srgbClr val="F37121"/>
                </a:solidFill>
                <a:effectLst/>
                <a:uLnTx/>
                <a:uFillTx/>
                <a:latin typeface="BR Omega VN"/>
                <a:cs typeface="Arial"/>
              </a:rPr>
              <a:t>. </a:t>
            </a:r>
            <a:r>
              <a:rPr lang="en-US" sz="4800" b="1" spc="-100" dirty="0">
                <a:solidFill>
                  <a:schemeClr val="bg1"/>
                </a:solidFill>
                <a:ea typeface="+mn-lt"/>
                <a:cs typeface="+mn-lt"/>
              </a:rPr>
              <a:t>LM393 SPEED SENSOR</a:t>
            </a:r>
            <a:endParaRPr lang="en-US" sz="4800" spc="-100" dirty="0">
              <a:solidFill>
                <a:schemeClr val="bg1"/>
              </a:solidFill>
              <a:ea typeface="+mn-lt"/>
              <a:cs typeface="+mn-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17</a:t>
            </a:fld>
            <a:endParaRPr lang="x-none"/>
          </a:p>
        </p:txBody>
      </p:sp>
    </p:spTree>
    <p:extLst>
      <p:ext uri="{BB962C8B-B14F-4D97-AF65-F5344CB8AC3E}">
        <p14:creationId xmlns:p14="http://schemas.microsoft.com/office/powerpoint/2010/main" val="78019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9"/>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flipH="1">
            <a:off x="0" y="965200"/>
            <a:ext cx="12191998" cy="5892800"/>
            <a:chOff x="2" y="965200"/>
            <a:chExt cx="12191998" cy="5892800"/>
          </a:xfrm>
        </p:grpSpPr>
        <p:pic>
          <p:nvPicPr>
            <p:cNvPr id="98" name="Picture 97">
              <a:extLst>
                <a:ext uri="{FF2B5EF4-FFF2-40B4-BE49-F238E27FC236}">
                  <a16:creationId xmlns:a16="http://schemas.microsoft.com/office/drawing/2014/main" id="{ADD955EB-8EFB-D74E-8D27-E09245B653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965200"/>
              <a:ext cx="9250017" cy="5892800"/>
            </a:xfrm>
            <a:prstGeom prst="rect">
              <a:avLst/>
            </a:prstGeom>
          </p:spPr>
        </p:pic>
        <p:sp>
          <p:nvSpPr>
            <p:cNvPr id="100" name="Rectangle 99">
              <a:extLst>
                <a:ext uri="{FF2B5EF4-FFF2-40B4-BE49-F238E27FC236}">
                  <a16:creationId xmlns:a16="http://schemas.microsoft.com/office/drawing/2014/main" id="{DB3170D3-B45C-604D-823B-D1F61C0981D1}"/>
                </a:ext>
              </a:extLst>
            </p:cNvPr>
            <p:cNvSpPr/>
            <p:nvPr/>
          </p:nvSpPr>
          <p:spPr>
            <a:xfrm rot="10800000">
              <a:off x="155713" y="965200"/>
              <a:ext cx="12036287" cy="5892800"/>
            </a:xfrm>
            <a:prstGeom prst="rect">
              <a:avLst/>
            </a:prstGeom>
            <a:gradFill flip="none" rotWithShape="1">
              <a:gsLst>
                <a:gs pos="57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lvl="0"/>
            <a:r>
              <a:rPr lang="en-US" b="1" spc="-100" dirty="0">
                <a:solidFill>
                  <a:srgbClr val="FFFFFF"/>
                </a:solidFill>
                <a:cs typeface="Arial" panose="020B0604020202020204" pitchFamily="34" charset="0"/>
              </a:rPr>
              <a:t>SOLUTION PROPOSAL</a:t>
            </a:r>
            <a:endParaRPr lang="en-US" dirty="0"/>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18</a:t>
            </a:fld>
            <a:endParaRPr lang="x-none"/>
          </a:p>
        </p:txBody>
      </p:sp>
      <p:sp>
        <p:nvSpPr>
          <p:cNvPr id="8" name="TextBox 7"/>
          <p:cNvSpPr txBox="1"/>
          <p:nvPr/>
        </p:nvSpPr>
        <p:spPr>
          <a:xfrm>
            <a:off x="373581" y="1118429"/>
            <a:ext cx="7521586" cy="600164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latin typeface="Segoe UI"/>
                <a:cs typeface="Segoe UI"/>
              </a:rPr>
              <a:t>Investigate the integration manual and user manual for both MCU and GPT Module to verify the necessary files needed for compilation and configuration.</a:t>
            </a:r>
          </a:p>
          <a:p>
            <a:pPr marL="285750" indent="-285750">
              <a:buFont typeface="Arial" panose="020B0604020202020204" pitchFamily="34" charset="0"/>
              <a:buChar char="•"/>
            </a:pPr>
            <a:r>
              <a:rPr lang="en-US" sz="2400" dirty="0">
                <a:latin typeface="Segoe UI"/>
                <a:cs typeface="Segoe UI"/>
              </a:rPr>
              <a:t>Investigate the LM393 Speed Sensor</a:t>
            </a:r>
          </a:p>
          <a:p>
            <a:pPr marL="285750" indent="-285750">
              <a:buFont typeface="Arial" panose="020B0604020202020204" pitchFamily="34" charset="0"/>
              <a:buChar char="•"/>
            </a:pPr>
            <a:r>
              <a:rPr lang="en-US" sz="2400" dirty="0">
                <a:latin typeface="Segoe UI"/>
                <a:cs typeface="Segoe UI"/>
              </a:rPr>
              <a:t>Add necessary configuration for both MCU and GPT module in EB </a:t>
            </a:r>
            <a:r>
              <a:rPr lang="en-US" sz="2400" dirty="0" err="1">
                <a:latin typeface="Segoe UI"/>
                <a:cs typeface="Segoe UI"/>
              </a:rPr>
              <a:t>Tresos</a:t>
            </a:r>
            <a:r>
              <a:rPr lang="en-US" sz="2400" dirty="0">
                <a:latin typeface="Segoe UI"/>
                <a:cs typeface="Segoe UI"/>
              </a:rPr>
              <a:t>.</a:t>
            </a:r>
          </a:p>
          <a:p>
            <a:pPr marL="285750" indent="-285750">
              <a:buFont typeface="Arial" panose="020B0604020202020204" pitchFamily="34" charset="0"/>
              <a:buChar char="•"/>
            </a:pPr>
            <a:r>
              <a:rPr lang="en-US" sz="2400" dirty="0">
                <a:latin typeface="Segoe UI"/>
                <a:cs typeface="Segoe UI"/>
              </a:rPr>
              <a:t>Create a 1 sec timer interrupt using </a:t>
            </a:r>
            <a:r>
              <a:rPr lang="en-US" sz="2400" dirty="0" err="1">
                <a:latin typeface="Segoe UI"/>
                <a:cs typeface="Segoe UI"/>
              </a:rPr>
              <a:t>gpt</a:t>
            </a:r>
            <a:r>
              <a:rPr lang="en-US" sz="2400" dirty="0">
                <a:latin typeface="Segoe UI"/>
                <a:cs typeface="Segoe UI"/>
              </a:rPr>
              <a:t> module and 1 external interrupt by enabling the </a:t>
            </a:r>
            <a:r>
              <a:rPr lang="en-US" sz="2400" b="0" dirty="0">
                <a:effectLst/>
                <a:latin typeface="Consolas" panose="020B0609020204030204" pitchFamily="49" charset="0"/>
              </a:rPr>
              <a:t>ISF flag and Interrupt</a:t>
            </a:r>
            <a:r>
              <a:rPr lang="en-US" sz="2400" dirty="0">
                <a:latin typeface="Consolas" panose="020B0609020204030204" pitchFamily="49" charset="0"/>
              </a:rPr>
              <a:t> of port </a:t>
            </a:r>
            <a:r>
              <a:rPr lang="en-US" sz="2400" dirty="0">
                <a:latin typeface="Segoe UI"/>
                <a:cs typeface="Segoe UI"/>
              </a:rPr>
              <a:t>to get the RPM</a:t>
            </a:r>
          </a:p>
          <a:p>
            <a:pPr marL="285750" indent="-285750">
              <a:buFont typeface="Arial" panose="020B0604020202020204" pitchFamily="34" charset="0"/>
              <a:buChar char="•"/>
            </a:pPr>
            <a:r>
              <a:rPr lang="en-US" sz="2400" dirty="0">
                <a:latin typeface="Segoe UI"/>
                <a:cs typeface="Segoe UI"/>
              </a:rPr>
              <a:t>Verify the test case by checking the timer interrupt</a:t>
            </a:r>
          </a:p>
          <a:p>
            <a:r>
              <a:rPr lang="en-US" sz="2400" dirty="0">
                <a:latin typeface="Segoe UI"/>
                <a:cs typeface="Segoe UI"/>
              </a:rPr>
              <a:t>   if it provide the desired time interval </a:t>
            </a:r>
          </a:p>
          <a:p>
            <a:pPr marL="285750" indent="-285750">
              <a:buFont typeface="Arial" panose="020B0604020202020204" pitchFamily="34" charset="0"/>
              <a:buChar char="•"/>
            </a:pPr>
            <a:r>
              <a:rPr lang="en-US" sz="2400" dirty="0">
                <a:latin typeface="Segoe UI"/>
                <a:cs typeface="Segoe UI"/>
              </a:rPr>
              <a:t>Verify the test case by checking the external interrupt IRQ Handler if it detects the sensor digital input </a:t>
            </a:r>
          </a:p>
          <a:p>
            <a:endParaRPr lang="en-US" sz="2400" dirty="0">
              <a:latin typeface="Segoe UI"/>
              <a:cs typeface="Segoe UI"/>
            </a:endParaRPr>
          </a:p>
        </p:txBody>
      </p:sp>
    </p:spTree>
    <p:extLst>
      <p:ext uri="{BB962C8B-B14F-4D97-AF65-F5344CB8AC3E}">
        <p14:creationId xmlns:p14="http://schemas.microsoft.com/office/powerpoint/2010/main" val="2675247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E3EB5B-6457-5249-DEC5-8E814639FF7F}"/>
              </a:ext>
            </a:extLst>
          </p:cNvPr>
          <p:cNvSpPr>
            <a:spLocks noGrp="1"/>
          </p:cNvSpPr>
          <p:nvPr>
            <p:ph type="title"/>
          </p:nvPr>
        </p:nvSpPr>
        <p:spPr/>
        <p:txBody>
          <a:bodyPr/>
          <a:lstStyle/>
          <a:p>
            <a:r>
              <a:rPr lang="en-US" dirty="0">
                <a:latin typeface="BR Omega VN"/>
              </a:rPr>
              <a:t>REQUIREMENT ANALYSIS</a:t>
            </a:r>
            <a:endParaRPr lang="en-US" dirty="0"/>
          </a:p>
        </p:txBody>
      </p:sp>
      <p:sp>
        <p:nvSpPr>
          <p:cNvPr id="2" name="Slide Number Placeholder 1">
            <a:extLst>
              <a:ext uri="{FF2B5EF4-FFF2-40B4-BE49-F238E27FC236}">
                <a16:creationId xmlns:a16="http://schemas.microsoft.com/office/drawing/2014/main" id="{1158362C-5633-8A19-BDA1-58E13667158D}"/>
              </a:ext>
            </a:extLst>
          </p:cNvPr>
          <p:cNvSpPr>
            <a:spLocks noGrp="1"/>
          </p:cNvSpPr>
          <p:nvPr>
            <p:ph type="sldNum" sz="quarter" idx="12"/>
          </p:nvPr>
        </p:nvSpPr>
        <p:spPr/>
        <p:txBody>
          <a:bodyPr/>
          <a:lstStyle/>
          <a:p>
            <a:fld id="{E012F146-47F9-A646-B182-8CC39B8AD32B}" type="slidenum">
              <a:rPr lang="x-none" smtClean="0"/>
              <a:pPr/>
              <a:t>19</a:t>
            </a:fld>
            <a:endParaRPr lang="x-none"/>
          </a:p>
        </p:txBody>
      </p:sp>
      <p:sp>
        <p:nvSpPr>
          <p:cNvPr id="4" name="TextBox 3">
            <a:extLst>
              <a:ext uri="{FF2B5EF4-FFF2-40B4-BE49-F238E27FC236}">
                <a16:creationId xmlns:a16="http://schemas.microsoft.com/office/drawing/2014/main" id="{DC5C2D67-92D8-1802-C06F-74BB38FC219B}"/>
              </a:ext>
            </a:extLst>
          </p:cNvPr>
          <p:cNvSpPr txBox="1"/>
          <p:nvPr/>
        </p:nvSpPr>
        <p:spPr>
          <a:xfrm>
            <a:off x="444674" y="2354893"/>
            <a:ext cx="1134440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lphaLcPeriod"/>
            </a:pPr>
            <a:r>
              <a:rPr lang="en-US" sz="2800" dirty="0">
                <a:solidFill>
                  <a:schemeClr val="accent5"/>
                </a:solidFill>
                <a:latin typeface="Segoe UI"/>
                <a:cs typeface="Arial"/>
              </a:rPr>
              <a:t>Create a program to read the RPM of the DC motor in GPT Notification function of GPT (channel 0) using FTM channel). </a:t>
            </a:r>
          </a:p>
          <a:p>
            <a:pPr marL="514350" indent="-514350">
              <a:buAutoNum type="alphaLcPeriod" startAt="2"/>
            </a:pPr>
            <a:r>
              <a:rPr lang="en-US" sz="2800" dirty="0">
                <a:solidFill>
                  <a:schemeClr val="accent5"/>
                </a:solidFill>
                <a:latin typeface="Segoe UI"/>
                <a:cs typeface="Arial"/>
              </a:rPr>
              <a:t>Duration of timeout during runtime is 1 s.</a:t>
            </a:r>
          </a:p>
          <a:p>
            <a:pPr marL="514350" indent="-514350">
              <a:buAutoNum type="alphaLcPeriod" startAt="2"/>
            </a:pPr>
            <a:r>
              <a:rPr lang="en-US" sz="2800" dirty="0">
                <a:solidFill>
                  <a:schemeClr val="accent5"/>
                </a:solidFill>
                <a:latin typeface="Segoe UI"/>
                <a:cs typeface="Arial"/>
              </a:rPr>
              <a:t>Create an external interrupt in Port C pin 15 for the pinout of DO of LM393 module</a:t>
            </a:r>
          </a:p>
          <a:p>
            <a:pPr marL="514350" indent="-514350">
              <a:buAutoNum type="alphaLcPeriod" startAt="2"/>
            </a:pPr>
            <a:endParaRPr lang="en-US" sz="2800" dirty="0">
              <a:solidFill>
                <a:schemeClr val="accent5"/>
              </a:solidFill>
              <a:latin typeface="Segoe UI"/>
              <a:cs typeface="Arial"/>
            </a:endParaRPr>
          </a:p>
        </p:txBody>
      </p:sp>
    </p:spTree>
    <p:extLst>
      <p:ext uri="{BB962C8B-B14F-4D97-AF65-F5344CB8AC3E}">
        <p14:creationId xmlns:p14="http://schemas.microsoft.com/office/powerpoint/2010/main" val="204291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D1BAEC-2F35-9E4E-822B-46FF5EB8B540}"/>
              </a:ext>
            </a:extLst>
          </p:cNvPr>
          <p:cNvSpPr/>
          <p:nvPr/>
        </p:nvSpPr>
        <p:spPr>
          <a:xfrm>
            <a:off x="0" y="0"/>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9B0FE60-B900-8743-81EA-8590FF02BE15}"/>
              </a:ext>
            </a:extLst>
          </p:cNvPr>
          <p:cNvSpPr txBox="1"/>
          <p:nvPr/>
        </p:nvSpPr>
        <p:spPr>
          <a:xfrm>
            <a:off x="504604" y="2834910"/>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a:ln>
                  <a:noFill/>
                </a:ln>
                <a:solidFill>
                  <a:srgbClr val="19226D"/>
                </a:solidFill>
                <a:effectLst/>
                <a:uLnTx/>
                <a:uFillTx/>
                <a:latin typeface="BR Omega VN" pitchFamily="2" charset="77"/>
              </a:rPr>
              <a:t>CONTENT</a:t>
            </a:r>
          </a:p>
        </p:txBody>
      </p:sp>
      <p:grpSp>
        <p:nvGrpSpPr>
          <p:cNvPr id="21" name="Group 20">
            <a:extLst>
              <a:ext uri="{FF2B5EF4-FFF2-40B4-BE49-F238E27FC236}">
                <a16:creationId xmlns:a16="http://schemas.microsoft.com/office/drawing/2014/main" id="{110700B9-396B-F94A-B785-85220A672262}"/>
              </a:ext>
            </a:extLst>
          </p:cNvPr>
          <p:cNvGrpSpPr/>
          <p:nvPr/>
        </p:nvGrpSpPr>
        <p:grpSpPr>
          <a:xfrm>
            <a:off x="4734058" y="2090131"/>
            <a:ext cx="6106924" cy="773713"/>
            <a:chOff x="5829424" y="1893693"/>
            <a:chExt cx="7956148" cy="1008000"/>
          </a:xfrm>
        </p:grpSpPr>
        <p:grpSp>
          <p:nvGrpSpPr>
            <p:cNvPr id="22" name="Group 21">
              <a:extLst>
                <a:ext uri="{FF2B5EF4-FFF2-40B4-BE49-F238E27FC236}">
                  <a16:creationId xmlns:a16="http://schemas.microsoft.com/office/drawing/2014/main" id="{CE5A0757-B179-2346-B244-C95262501B00}"/>
                </a:ext>
              </a:extLst>
            </p:cNvPr>
            <p:cNvGrpSpPr/>
            <p:nvPr/>
          </p:nvGrpSpPr>
          <p:grpSpPr>
            <a:xfrm>
              <a:off x="5829424" y="1893693"/>
              <a:ext cx="1008000" cy="1008000"/>
              <a:chOff x="5829424" y="1893693"/>
              <a:chExt cx="1008000" cy="1008000"/>
            </a:xfrm>
          </p:grpSpPr>
          <p:sp>
            <p:nvSpPr>
              <p:cNvPr id="24" name="Oval 23">
                <a:extLst>
                  <a:ext uri="{FF2B5EF4-FFF2-40B4-BE49-F238E27FC236}">
                    <a16:creationId xmlns:a16="http://schemas.microsoft.com/office/drawing/2014/main" id="{A7B77D34-59AC-564E-A016-CE9A807742A2}"/>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25" name="Oval 24">
                <a:extLst>
                  <a:ext uri="{FF2B5EF4-FFF2-40B4-BE49-F238E27FC236}">
                    <a16:creationId xmlns:a16="http://schemas.microsoft.com/office/drawing/2014/main" id="{776B1E6D-3CEF-F74B-8F34-20975835D89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BR Omega VN" pitchFamily="2" charset="77"/>
                </a:endParaRPr>
              </a:p>
            </p:txBody>
          </p:sp>
          <p:sp>
            <p:nvSpPr>
              <p:cNvPr id="26" name="TextBox 25">
                <a:extLst>
                  <a:ext uri="{FF2B5EF4-FFF2-40B4-BE49-F238E27FC236}">
                    <a16:creationId xmlns:a16="http://schemas.microsoft.com/office/drawing/2014/main" id="{22A3045B-ABCF-A74A-8F1D-28DE093DD565}"/>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solidFill>
                      <a:prstClr val="white"/>
                    </a:solidFill>
                    <a:effectLst/>
                    <a:uLnTx/>
                    <a:uFillTx/>
                    <a:latin typeface="BR Omega VN" pitchFamily="2" charset="77"/>
                  </a:rPr>
                  <a:t>2</a:t>
                </a:r>
              </a:p>
            </p:txBody>
          </p:sp>
        </p:grpSp>
        <p:sp>
          <p:nvSpPr>
            <p:cNvPr id="23" name="TextBox 22">
              <a:extLst>
                <a:ext uri="{FF2B5EF4-FFF2-40B4-BE49-F238E27FC236}">
                  <a16:creationId xmlns:a16="http://schemas.microsoft.com/office/drawing/2014/main" id="{29A13FCF-3514-E041-B741-76142C83DFE8}"/>
                </a:ext>
              </a:extLst>
            </p:cNvPr>
            <p:cNvSpPr txBox="1"/>
            <p:nvPr/>
          </p:nvSpPr>
          <p:spPr>
            <a:xfrm>
              <a:off x="7164405" y="2191583"/>
              <a:ext cx="6621167" cy="521267"/>
            </a:xfrm>
            <a:prstGeom prst="rect">
              <a:avLst/>
            </a:prstGeom>
            <a:noFill/>
          </p:spPr>
          <p:txBody>
            <a:bodyPr wrap="square" lIns="91440" tIns="45720" rIns="91440" bIns="45720" rtlCol="0" anchor="t">
              <a:spAutoFit/>
            </a:bodyPr>
            <a:lstStyle/>
            <a:p>
              <a:pPr>
                <a:defRPr/>
              </a:pPr>
              <a:r>
                <a:rPr lang="en-US" sz="2000" b="1" dirty="0">
                  <a:solidFill>
                    <a:schemeClr val="bg1"/>
                  </a:solidFill>
                  <a:ea typeface="+mn-lt"/>
                  <a:cs typeface="+mn-lt"/>
                </a:rPr>
                <a:t>GPT MODULE DEPENDENCIES</a:t>
              </a:r>
              <a:endParaRPr lang="en-US" dirty="0">
                <a:solidFill>
                  <a:schemeClr val="bg1"/>
                </a:solidFill>
              </a:endParaRPr>
            </a:p>
          </p:txBody>
        </p:sp>
      </p:grpSp>
      <p:grpSp>
        <p:nvGrpSpPr>
          <p:cNvPr id="33" name="Group 32">
            <a:extLst>
              <a:ext uri="{FF2B5EF4-FFF2-40B4-BE49-F238E27FC236}">
                <a16:creationId xmlns:a16="http://schemas.microsoft.com/office/drawing/2014/main" id="{57DBD324-A163-B74F-BB58-97AA6EB6043A}"/>
              </a:ext>
            </a:extLst>
          </p:cNvPr>
          <p:cNvGrpSpPr/>
          <p:nvPr/>
        </p:nvGrpSpPr>
        <p:grpSpPr>
          <a:xfrm>
            <a:off x="4734058" y="1002476"/>
            <a:ext cx="6117171" cy="773713"/>
            <a:chOff x="5807760" y="1383135"/>
            <a:chExt cx="7969499" cy="1008000"/>
          </a:xfrm>
        </p:grpSpPr>
        <p:grpSp>
          <p:nvGrpSpPr>
            <p:cNvPr id="34" name="Group 33">
              <a:extLst>
                <a:ext uri="{FF2B5EF4-FFF2-40B4-BE49-F238E27FC236}">
                  <a16:creationId xmlns:a16="http://schemas.microsoft.com/office/drawing/2014/main" id="{F17A860F-6F27-6A40-9312-4CA83B52FACB}"/>
                </a:ext>
              </a:extLst>
            </p:cNvPr>
            <p:cNvGrpSpPr/>
            <p:nvPr/>
          </p:nvGrpSpPr>
          <p:grpSpPr>
            <a:xfrm>
              <a:off x="5807760" y="1383135"/>
              <a:ext cx="7969499" cy="1008000"/>
              <a:chOff x="5829424" y="806038"/>
              <a:chExt cx="7969499" cy="1008000"/>
            </a:xfrm>
          </p:grpSpPr>
          <p:grpSp>
            <p:nvGrpSpPr>
              <p:cNvPr id="37" name="Group 36">
                <a:extLst>
                  <a:ext uri="{FF2B5EF4-FFF2-40B4-BE49-F238E27FC236}">
                    <a16:creationId xmlns:a16="http://schemas.microsoft.com/office/drawing/2014/main" id="{C00C3D81-B155-1F4C-9F57-9C3137E8DFF0}"/>
                  </a:ext>
                </a:extLst>
              </p:cNvPr>
              <p:cNvGrpSpPr/>
              <p:nvPr/>
            </p:nvGrpSpPr>
            <p:grpSpPr>
              <a:xfrm>
                <a:off x="5829424" y="806038"/>
                <a:ext cx="1008000" cy="1008000"/>
                <a:chOff x="5829424" y="806038"/>
                <a:chExt cx="1008000" cy="1008000"/>
              </a:xfrm>
            </p:grpSpPr>
            <p:sp>
              <p:nvSpPr>
                <p:cNvPr id="39" name="Oval 38">
                  <a:extLst>
                    <a:ext uri="{FF2B5EF4-FFF2-40B4-BE49-F238E27FC236}">
                      <a16:creationId xmlns:a16="http://schemas.microsoft.com/office/drawing/2014/main" id="{36EBEB63-E6F2-4844-A53F-5519696E6BD9}"/>
                    </a:ext>
                  </a:extLst>
                </p:cNvPr>
                <p:cNvSpPr>
                  <a:spLocks noChangeAspect="1"/>
                </p:cNvSpPr>
                <p:nvPr/>
              </p:nvSpPr>
              <p:spPr>
                <a:xfrm flipH="1">
                  <a:off x="5829424" y="80603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40" name="Oval 39">
                  <a:extLst>
                    <a:ext uri="{FF2B5EF4-FFF2-40B4-BE49-F238E27FC236}">
                      <a16:creationId xmlns:a16="http://schemas.microsoft.com/office/drawing/2014/main" id="{ABF585F2-A81A-D047-87D6-A253AC2C4042}"/>
                    </a:ext>
                  </a:extLst>
                </p:cNvPr>
                <p:cNvSpPr>
                  <a:spLocks noChangeAspect="1"/>
                </p:cNvSpPr>
                <p:nvPr/>
              </p:nvSpPr>
              <p:spPr>
                <a:xfrm flipH="1">
                  <a:off x="5901424" y="87803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41" name="TextBox 40">
                  <a:extLst>
                    <a:ext uri="{FF2B5EF4-FFF2-40B4-BE49-F238E27FC236}">
                      <a16:creationId xmlns:a16="http://schemas.microsoft.com/office/drawing/2014/main" id="{E8DC90B5-EABF-D44D-9BEE-9288DC367A89}"/>
                    </a:ext>
                  </a:extLst>
                </p:cNvPr>
                <p:cNvSpPr txBox="1"/>
                <p:nvPr/>
              </p:nvSpPr>
              <p:spPr>
                <a:xfrm>
                  <a:off x="6191447" y="98658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solidFill>
                        <a:prstClr val="white"/>
                      </a:solidFill>
                      <a:effectLst/>
                      <a:uLnTx/>
                      <a:uFillTx/>
                      <a:latin typeface="BR Omega VN" pitchFamily="2" charset="77"/>
                    </a:rPr>
                    <a:t>1</a:t>
                  </a:r>
                </a:p>
              </p:txBody>
            </p:sp>
          </p:grpSp>
          <p:sp>
            <p:nvSpPr>
              <p:cNvPr id="38" name="TextBox 37">
                <a:extLst>
                  <a:ext uri="{FF2B5EF4-FFF2-40B4-BE49-F238E27FC236}">
                    <a16:creationId xmlns:a16="http://schemas.microsoft.com/office/drawing/2014/main" id="{DBFBCB3D-4734-2147-855F-1B385859FBD1}"/>
                  </a:ext>
                </a:extLst>
              </p:cNvPr>
              <p:cNvSpPr txBox="1"/>
              <p:nvPr/>
            </p:nvSpPr>
            <p:spPr>
              <a:xfrm>
                <a:off x="7164405" y="1063526"/>
                <a:ext cx="6634518" cy="521267"/>
              </a:xfrm>
              <a:prstGeom prst="rect">
                <a:avLst/>
              </a:prstGeom>
              <a:noFill/>
            </p:spPr>
            <p:txBody>
              <a:bodyPr wrap="square" lIns="91440" tIns="45720" rIns="91440" bIns="45720" rtlCol="0" anchor="t">
                <a:spAutoFit/>
              </a:bodyPr>
              <a:lstStyle/>
              <a:p>
                <a:pPr>
                  <a:defRPr/>
                </a:pPr>
                <a:r>
                  <a:rPr lang="en-US" sz="2000" b="1" dirty="0">
                    <a:solidFill>
                      <a:schemeClr val="bg1"/>
                    </a:solidFill>
                    <a:cs typeface="Segoe UI"/>
                  </a:rPr>
                  <a:t>FUCNTIONAL OVERVIEW</a:t>
                </a:r>
              </a:p>
            </p:txBody>
          </p:sp>
        </p:grpSp>
        <p:sp>
          <p:nvSpPr>
            <p:cNvPr id="35" name="Oval 34">
              <a:extLst>
                <a:ext uri="{FF2B5EF4-FFF2-40B4-BE49-F238E27FC236}">
                  <a16:creationId xmlns:a16="http://schemas.microsoft.com/office/drawing/2014/main" id="{7C0BE3AF-872D-B846-B36F-818286404C2C}"/>
                </a:ext>
              </a:extLst>
            </p:cNvPr>
            <p:cNvSpPr>
              <a:spLocks noChangeAspect="1"/>
            </p:cNvSpPr>
            <p:nvPr/>
          </p:nvSpPr>
          <p:spPr>
            <a:xfrm flipH="1">
              <a:off x="5879760" y="1453572"/>
              <a:ext cx="864000" cy="864000"/>
            </a:xfrm>
            <a:prstGeom prst="ellipse">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3B2C1"/>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267FCB2-FAB3-784B-A12C-6930CB633274}"/>
                </a:ext>
              </a:extLst>
            </p:cNvPr>
            <p:cNvSpPr txBox="1"/>
            <p:nvPr/>
          </p:nvSpPr>
          <p:spPr>
            <a:xfrm>
              <a:off x="6169784" y="1565892"/>
              <a:ext cx="283955"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solidFill>
                    <a:prstClr val="white"/>
                  </a:solidFill>
                  <a:effectLst/>
                  <a:uLnTx/>
                  <a:uFillTx/>
                  <a:latin typeface="BR Omega VN" pitchFamily="2" charset="77"/>
                </a:rPr>
                <a:t>1</a:t>
              </a:r>
            </a:p>
          </p:txBody>
        </p:sp>
      </p:grpSp>
      <p:grpSp>
        <p:nvGrpSpPr>
          <p:cNvPr id="42" name="Group 41">
            <a:extLst>
              <a:ext uri="{FF2B5EF4-FFF2-40B4-BE49-F238E27FC236}">
                <a16:creationId xmlns:a16="http://schemas.microsoft.com/office/drawing/2014/main" id="{5BAF98C4-3876-0B40-9D08-E42F59EC706E}"/>
              </a:ext>
            </a:extLst>
          </p:cNvPr>
          <p:cNvGrpSpPr/>
          <p:nvPr/>
        </p:nvGrpSpPr>
        <p:grpSpPr>
          <a:xfrm>
            <a:off x="4734057" y="3177786"/>
            <a:ext cx="6117172" cy="773714"/>
            <a:chOff x="4709565" y="3508655"/>
            <a:chExt cx="7969500" cy="1008000"/>
          </a:xfrm>
        </p:grpSpPr>
        <p:grpSp>
          <p:nvGrpSpPr>
            <p:cNvPr id="43" name="Group 42">
              <a:extLst>
                <a:ext uri="{FF2B5EF4-FFF2-40B4-BE49-F238E27FC236}">
                  <a16:creationId xmlns:a16="http://schemas.microsoft.com/office/drawing/2014/main" id="{FC894835-20E9-BB4B-BB2D-D58D4FC94FE0}"/>
                </a:ext>
              </a:extLst>
            </p:cNvPr>
            <p:cNvGrpSpPr/>
            <p:nvPr/>
          </p:nvGrpSpPr>
          <p:grpSpPr>
            <a:xfrm>
              <a:off x="4709565" y="3508655"/>
              <a:ext cx="1008000" cy="1008000"/>
              <a:chOff x="5829424" y="2981348"/>
              <a:chExt cx="1008000" cy="1008000"/>
            </a:xfrm>
          </p:grpSpPr>
          <p:sp>
            <p:nvSpPr>
              <p:cNvPr id="45" name="Oval 44">
                <a:extLst>
                  <a:ext uri="{FF2B5EF4-FFF2-40B4-BE49-F238E27FC236}">
                    <a16:creationId xmlns:a16="http://schemas.microsoft.com/office/drawing/2014/main" id="{E7CB4F0D-2D01-0F4D-8C16-60C65D81A1EB}"/>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EC2B5E1C-A285-1E41-AB0E-472954AA6D55}"/>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4230267-6C75-384A-9301-F0545AE360A3}"/>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solidFill>
                      <a:prstClr val="white"/>
                    </a:solidFill>
                    <a:effectLst/>
                    <a:uLnTx/>
                    <a:uFillTx/>
                    <a:latin typeface="BR Omega VN" pitchFamily="2" charset="77"/>
                  </a:rPr>
                  <a:t>3</a:t>
                </a:r>
              </a:p>
            </p:txBody>
          </p:sp>
        </p:grpSp>
        <p:sp>
          <p:nvSpPr>
            <p:cNvPr id="44" name="TextBox 43">
              <a:extLst>
                <a:ext uri="{FF2B5EF4-FFF2-40B4-BE49-F238E27FC236}">
                  <a16:creationId xmlns:a16="http://schemas.microsoft.com/office/drawing/2014/main" id="{FE2B472A-996E-8443-9D1A-FC9B3BA7A101}"/>
                </a:ext>
              </a:extLst>
            </p:cNvPr>
            <p:cNvSpPr txBox="1"/>
            <p:nvPr/>
          </p:nvSpPr>
          <p:spPr>
            <a:xfrm>
              <a:off x="6083065" y="3846349"/>
              <a:ext cx="6596000" cy="521266"/>
            </a:xfrm>
            <a:prstGeom prst="rect">
              <a:avLst/>
            </a:prstGeom>
            <a:noFill/>
          </p:spPr>
          <p:txBody>
            <a:bodyPr wrap="square" lIns="91440" tIns="45720" rIns="91440" bIns="45720" rtlCol="0" anchor="t">
              <a:spAutoFit/>
            </a:bodyPr>
            <a:lstStyle/>
            <a:p>
              <a:pPr>
                <a:defRPr/>
              </a:pPr>
              <a:r>
                <a:rPr lang="en-US" sz="2000" b="1" dirty="0">
                  <a:solidFill>
                    <a:schemeClr val="bg1"/>
                  </a:solidFill>
                  <a:latin typeface="BR Omega VN"/>
                </a:rPr>
                <a:t>GPT NOTIFICATION FUNCTION</a:t>
              </a:r>
              <a:endParaRPr lang="en-US" sz="2000" dirty="0"/>
            </a:p>
          </p:txBody>
        </p:sp>
      </p:grpSp>
      <p:pic>
        <p:nvPicPr>
          <p:cNvPr id="48" name="Picture 47">
            <a:extLst>
              <a:ext uri="{FF2B5EF4-FFF2-40B4-BE49-F238E27FC236}">
                <a16:creationId xmlns:a16="http://schemas.microsoft.com/office/drawing/2014/main" id="{599A4222-0553-F846-B653-EB8CF4BFDE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10143700" y="308144"/>
            <a:ext cx="1822517" cy="695228"/>
          </a:xfrm>
          <a:prstGeom prst="rect">
            <a:avLst/>
          </a:prstGeom>
        </p:spPr>
      </p:pic>
      <p:sp>
        <p:nvSpPr>
          <p:cNvPr id="49" name="Footer Placeholder 2">
            <a:extLst>
              <a:ext uri="{FF2B5EF4-FFF2-40B4-BE49-F238E27FC236}">
                <a16:creationId xmlns:a16="http://schemas.microsoft.com/office/drawing/2014/main" id="{EE37BB88-21D1-EF4A-ADFD-7B9A3DB67557}"/>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2" name="Slide Number Placeholder 1">
            <a:extLst>
              <a:ext uri="{FF2B5EF4-FFF2-40B4-BE49-F238E27FC236}">
                <a16:creationId xmlns:a16="http://schemas.microsoft.com/office/drawing/2014/main" id="{D1134327-492D-7D4C-926E-EC498D594D7B}"/>
              </a:ext>
            </a:extLst>
          </p:cNvPr>
          <p:cNvSpPr>
            <a:spLocks noGrp="1"/>
          </p:cNvSpPr>
          <p:nvPr>
            <p:ph type="sldNum" sz="quarter" idx="12"/>
          </p:nvPr>
        </p:nvSpPr>
        <p:spPr/>
        <p:txBody>
          <a:bodyPr/>
          <a:lstStyle/>
          <a:p>
            <a:fld id="{E012F146-47F9-A646-B182-8CC39B8AD32B}" type="slidenum">
              <a:rPr lang="x-none" smtClean="0"/>
              <a:pPr/>
              <a:t>2</a:t>
            </a:fld>
            <a:endParaRPr lang="x-none"/>
          </a:p>
        </p:txBody>
      </p:sp>
      <p:grpSp>
        <p:nvGrpSpPr>
          <p:cNvPr id="3" name="Group 2">
            <a:extLst>
              <a:ext uri="{FF2B5EF4-FFF2-40B4-BE49-F238E27FC236}">
                <a16:creationId xmlns:a16="http://schemas.microsoft.com/office/drawing/2014/main" id="{0E610C87-4E63-815E-2D5B-DE4A8F715159}"/>
              </a:ext>
            </a:extLst>
          </p:cNvPr>
          <p:cNvGrpSpPr/>
          <p:nvPr/>
        </p:nvGrpSpPr>
        <p:grpSpPr>
          <a:xfrm>
            <a:off x="4734054" y="4273812"/>
            <a:ext cx="6117168" cy="773714"/>
            <a:chOff x="4709565" y="3508655"/>
            <a:chExt cx="7969500" cy="1008000"/>
          </a:xfrm>
        </p:grpSpPr>
        <p:grpSp>
          <p:nvGrpSpPr>
            <p:cNvPr id="4" name="Group 3">
              <a:extLst>
                <a:ext uri="{FF2B5EF4-FFF2-40B4-BE49-F238E27FC236}">
                  <a16:creationId xmlns:a16="http://schemas.microsoft.com/office/drawing/2014/main" id="{FE35DC14-77B1-93C6-01B6-CD87662C7398}"/>
                </a:ext>
              </a:extLst>
            </p:cNvPr>
            <p:cNvGrpSpPr/>
            <p:nvPr/>
          </p:nvGrpSpPr>
          <p:grpSpPr>
            <a:xfrm>
              <a:off x="4709565" y="3508655"/>
              <a:ext cx="1008000" cy="1008000"/>
              <a:chOff x="5829424" y="2981348"/>
              <a:chExt cx="1008000" cy="1008000"/>
            </a:xfrm>
          </p:grpSpPr>
          <p:sp>
            <p:nvSpPr>
              <p:cNvPr id="12" name="Oval 11">
                <a:extLst>
                  <a:ext uri="{FF2B5EF4-FFF2-40B4-BE49-F238E27FC236}">
                    <a16:creationId xmlns:a16="http://schemas.microsoft.com/office/drawing/2014/main" id="{1171CBDA-7135-4FCC-B3BC-660F9AD841BF}"/>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F9F5E7D-E078-8F70-2D5C-007659D674CE}"/>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8B5338-BDD2-02FB-CCA1-41A5F085D59D}"/>
                  </a:ext>
                </a:extLst>
              </p:cNvPr>
              <p:cNvSpPr txBox="1"/>
              <p:nvPr/>
            </p:nvSpPr>
            <p:spPr>
              <a:xfrm>
                <a:off x="6191447" y="3181144"/>
                <a:ext cx="283955" cy="68165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chemeClr val="bg1"/>
                    </a:solidFill>
                    <a:latin typeface="BR Omega VN"/>
                  </a:rPr>
                  <a:t>4</a:t>
                </a:r>
                <a:endParaRPr lang="en-US" sz="2800" b="1" u="none" strike="noStrike" kern="1200" cap="none" spc="0" normalizeH="0" baseline="0" noProof="0">
                  <a:ln>
                    <a:noFill/>
                  </a:ln>
                  <a:solidFill>
                    <a:schemeClr val="bg1"/>
                  </a:solidFill>
                  <a:effectLst/>
                  <a:uLnTx/>
                  <a:uFillTx/>
                  <a:latin typeface="BR Omega VN"/>
                </a:endParaRPr>
              </a:p>
            </p:txBody>
          </p:sp>
        </p:grpSp>
        <p:sp>
          <p:nvSpPr>
            <p:cNvPr id="11" name="TextBox 10">
              <a:extLst>
                <a:ext uri="{FF2B5EF4-FFF2-40B4-BE49-F238E27FC236}">
                  <a16:creationId xmlns:a16="http://schemas.microsoft.com/office/drawing/2014/main" id="{2D7CC384-D3C4-A7AA-1721-179BDD7C88D6}"/>
                </a:ext>
              </a:extLst>
            </p:cNvPr>
            <p:cNvSpPr txBox="1"/>
            <p:nvPr/>
          </p:nvSpPr>
          <p:spPr>
            <a:xfrm>
              <a:off x="6083065" y="3846349"/>
              <a:ext cx="6596000" cy="521266"/>
            </a:xfrm>
            <a:prstGeom prst="rect">
              <a:avLst/>
            </a:prstGeom>
            <a:noFill/>
          </p:spPr>
          <p:txBody>
            <a:bodyPr wrap="square" lIns="91440" tIns="45720" rIns="91440" bIns="45720" rtlCol="0" anchor="t">
              <a:spAutoFit/>
            </a:bodyPr>
            <a:lstStyle/>
            <a:p>
              <a:pPr>
                <a:defRPr/>
              </a:pPr>
              <a:r>
                <a:rPr lang="en-US" sz="2000" b="1" dirty="0">
                  <a:solidFill>
                    <a:schemeClr val="bg1"/>
                  </a:solidFill>
                  <a:latin typeface="BR Omega VN"/>
                </a:rPr>
                <a:t>LM393 SPEED SENSOR IMPLEMENTATION</a:t>
              </a:r>
              <a:endParaRPr lang="en-US" dirty="0"/>
            </a:p>
          </p:txBody>
        </p:sp>
      </p:grpSp>
    </p:spTree>
    <p:extLst>
      <p:ext uri="{BB962C8B-B14F-4D97-AF65-F5344CB8AC3E}">
        <p14:creationId xmlns:p14="http://schemas.microsoft.com/office/powerpoint/2010/main" val="165406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3DB7D-1E27-4BF0-3B63-9E3D54C6F7A0}"/>
              </a:ext>
            </a:extLst>
          </p:cNvPr>
          <p:cNvSpPr>
            <a:spLocks noGrp="1"/>
          </p:cNvSpPr>
          <p:nvPr>
            <p:ph type="title"/>
          </p:nvPr>
        </p:nvSpPr>
        <p:spPr/>
        <p:txBody>
          <a:bodyPr/>
          <a:lstStyle/>
          <a:p>
            <a:r>
              <a:rPr lang="en-US" dirty="0">
                <a:latin typeface="BR Omega VN"/>
              </a:rPr>
              <a:t>DOCUMENTS</a:t>
            </a:r>
            <a:r>
              <a:rPr lang="en-US" b="0" dirty="0">
                <a:latin typeface="BR Omega VN"/>
              </a:rPr>
              <a:t> </a:t>
            </a:r>
            <a:endParaRPr lang="en-US" dirty="0"/>
          </a:p>
        </p:txBody>
      </p:sp>
      <p:sp>
        <p:nvSpPr>
          <p:cNvPr id="2" name="Slide Number Placeholder 1">
            <a:extLst>
              <a:ext uri="{FF2B5EF4-FFF2-40B4-BE49-F238E27FC236}">
                <a16:creationId xmlns:a16="http://schemas.microsoft.com/office/drawing/2014/main" id="{F2694F65-0416-CC79-1C58-20269EAA8F9A}"/>
              </a:ext>
            </a:extLst>
          </p:cNvPr>
          <p:cNvSpPr>
            <a:spLocks noGrp="1"/>
          </p:cNvSpPr>
          <p:nvPr>
            <p:ph type="sldNum" sz="quarter" idx="12"/>
          </p:nvPr>
        </p:nvSpPr>
        <p:spPr/>
        <p:txBody>
          <a:bodyPr/>
          <a:lstStyle/>
          <a:p>
            <a:fld id="{E012F146-47F9-A646-B182-8CC39B8AD32B}" type="slidenum">
              <a:rPr lang="x-none" smtClean="0"/>
              <a:pPr/>
              <a:t>20</a:t>
            </a:fld>
            <a:endParaRPr lang="x-none"/>
          </a:p>
        </p:txBody>
      </p:sp>
      <p:sp>
        <p:nvSpPr>
          <p:cNvPr id="4" name="TextBox 3">
            <a:extLst>
              <a:ext uri="{FF2B5EF4-FFF2-40B4-BE49-F238E27FC236}">
                <a16:creationId xmlns:a16="http://schemas.microsoft.com/office/drawing/2014/main" id="{0898A7AA-38DC-A5DE-0606-A10241ED2C56}"/>
              </a:ext>
            </a:extLst>
          </p:cNvPr>
          <p:cNvSpPr txBox="1"/>
          <p:nvPr/>
        </p:nvSpPr>
        <p:spPr>
          <a:xfrm>
            <a:off x="1217377" y="1576633"/>
            <a:ext cx="953912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accent5"/>
                </a:solidFill>
                <a:latin typeface="+mj-lt"/>
                <a:ea typeface="+mn-lt"/>
                <a:cs typeface="+mn-lt"/>
              </a:rPr>
              <a:t>AUTOSAR_MCAL_GPT_IM </a:t>
            </a:r>
            <a:endParaRPr lang="en-US" sz="2400" dirty="0">
              <a:solidFill>
                <a:schemeClr val="accent5"/>
              </a:solidFill>
              <a:latin typeface="+mj-lt"/>
            </a:endParaRPr>
          </a:p>
          <a:p>
            <a:pPr marL="285750" indent="-285750">
              <a:buFont typeface="Arial"/>
              <a:buChar char="•"/>
            </a:pPr>
            <a:r>
              <a:rPr lang="en-US" sz="2400" dirty="0">
                <a:solidFill>
                  <a:schemeClr val="accent5"/>
                </a:solidFill>
                <a:latin typeface="+mj-lt"/>
                <a:ea typeface="+mn-lt"/>
                <a:cs typeface="+mn-lt"/>
              </a:rPr>
              <a:t>AUTOSAR_MCAL_GPT_UM</a:t>
            </a:r>
          </a:p>
          <a:p>
            <a:pPr marL="285750" indent="-285750">
              <a:buFont typeface="Arial,Sans-Serif"/>
              <a:buChar char="•"/>
            </a:pPr>
            <a:r>
              <a:rPr lang="en-US" sz="2400" dirty="0">
                <a:solidFill>
                  <a:schemeClr val="accent5"/>
                </a:solidFill>
                <a:latin typeface="+mj-lt"/>
                <a:ea typeface="+mn-lt"/>
                <a:cs typeface="Times New Roman"/>
              </a:rPr>
              <a:t>AUTOSAR_MCAL_MCU_IM </a:t>
            </a:r>
            <a:endParaRPr lang="en-US" sz="2400" dirty="0">
              <a:solidFill>
                <a:schemeClr val="accent5"/>
              </a:solidFill>
              <a:latin typeface="+mj-lt"/>
              <a:ea typeface="+mn-lt"/>
              <a:cs typeface="+mn-lt"/>
            </a:endParaRPr>
          </a:p>
          <a:p>
            <a:pPr marL="285750" indent="-285750">
              <a:buFont typeface="Arial,Sans-Serif"/>
              <a:buChar char="•"/>
            </a:pPr>
            <a:r>
              <a:rPr lang="en-US" sz="2400" dirty="0">
                <a:solidFill>
                  <a:schemeClr val="accent5"/>
                </a:solidFill>
                <a:latin typeface="+mj-lt"/>
                <a:ea typeface="+mn-lt"/>
                <a:cs typeface="Times New Roman"/>
              </a:rPr>
              <a:t>AUTOSAR_MCAL_MCU_UM</a:t>
            </a:r>
          </a:p>
          <a:p>
            <a:pPr marL="285750" indent="-285750">
              <a:buFont typeface="Arial,Sans-Serif"/>
              <a:buChar char="•"/>
            </a:pPr>
            <a:r>
              <a:rPr lang="en-US" sz="2400" dirty="0">
                <a:solidFill>
                  <a:schemeClr val="accent5"/>
                </a:solidFill>
                <a:latin typeface="+mj-lt"/>
                <a:ea typeface="+mn-lt"/>
                <a:cs typeface="Times New Roman"/>
              </a:rPr>
              <a:t>AUTOSAR_PORT_MCU_IM </a:t>
            </a:r>
          </a:p>
          <a:p>
            <a:pPr marL="285750" indent="-285750">
              <a:buFont typeface="Arial,Sans-Serif"/>
              <a:buChar char="•"/>
            </a:pPr>
            <a:r>
              <a:rPr lang="en-US" sz="2400" dirty="0">
                <a:solidFill>
                  <a:schemeClr val="accent5"/>
                </a:solidFill>
                <a:latin typeface="+mj-lt"/>
                <a:ea typeface="+mn-lt"/>
                <a:cs typeface="Times New Roman"/>
              </a:rPr>
              <a:t>AUTOSAR_PORT_MCU_UM</a:t>
            </a:r>
            <a:endParaRPr lang="en-US" sz="2400" dirty="0">
              <a:solidFill>
                <a:schemeClr val="accent5"/>
              </a:solidFill>
              <a:latin typeface="+mj-lt"/>
              <a:cs typeface="Times New Roman" panose="02020603050405020304" pitchFamily="18" charset="0"/>
              <a:hlinkClick r:id="rId2"/>
            </a:endParaRPr>
          </a:p>
          <a:p>
            <a:pPr marL="285750" indent="-285750">
              <a:buFont typeface="Arial,Sans-Serif"/>
              <a:buChar char="•"/>
            </a:pPr>
            <a:r>
              <a:rPr lang="en-US" sz="2400" dirty="0">
                <a:solidFill>
                  <a:schemeClr val="accent5"/>
                </a:solidFill>
                <a:latin typeface="+mj-lt"/>
                <a:ea typeface="+mn-lt"/>
                <a:cs typeface="Times New Roman"/>
              </a:rPr>
              <a:t>AUTOSAR_SRS_PORTDriver</a:t>
            </a:r>
          </a:p>
          <a:p>
            <a:pPr marL="285750" indent="-285750">
              <a:buFont typeface="Arial,Sans-Serif"/>
              <a:buChar char="•"/>
            </a:pPr>
            <a:r>
              <a:rPr lang="en-US" sz="2400" dirty="0" err="1">
                <a:solidFill>
                  <a:schemeClr val="accent5"/>
                </a:solidFill>
                <a:latin typeface="+mj-lt"/>
                <a:ea typeface="+mn-lt"/>
                <a:cs typeface="Times New Roman"/>
              </a:rPr>
              <a:t>AUTOSAR_SWS_PORTDriver</a:t>
            </a:r>
            <a:endParaRPr lang="en-US" sz="2400" dirty="0">
              <a:solidFill>
                <a:schemeClr val="accent5"/>
              </a:solidFill>
              <a:latin typeface="+mj-lt"/>
              <a:ea typeface="+mn-lt"/>
              <a:cs typeface="+mn-lt"/>
            </a:endParaRPr>
          </a:p>
          <a:p>
            <a:pPr marL="285750" indent="-285750">
              <a:buFont typeface="Arial,Sans-Serif"/>
              <a:buChar char="•"/>
            </a:pPr>
            <a:r>
              <a:rPr lang="en-US" sz="2400" dirty="0" err="1">
                <a:solidFill>
                  <a:schemeClr val="accent5"/>
                </a:solidFill>
                <a:latin typeface="+mj-lt"/>
                <a:cs typeface="Times New Roman" panose="02020603050405020304" pitchFamily="18" charset="0"/>
                <a:hlinkClick r:id="rId2"/>
              </a:rPr>
              <a:t>AUTOSAR_SRS_GPTDriver</a:t>
            </a:r>
            <a:endParaRPr lang="en-US" sz="2400" dirty="0">
              <a:solidFill>
                <a:schemeClr val="accent5"/>
              </a:solidFill>
              <a:latin typeface="+mj-lt"/>
              <a:cs typeface="Times New Roman" panose="02020603050405020304" pitchFamily="18" charset="0"/>
            </a:endParaRPr>
          </a:p>
          <a:p>
            <a:pPr marL="285750" indent="-285750">
              <a:buFont typeface="Arial,Sans-Serif"/>
              <a:buChar char="•"/>
            </a:pPr>
            <a:r>
              <a:rPr lang="en-US" sz="2400" dirty="0">
                <a:solidFill>
                  <a:schemeClr val="accent5"/>
                </a:solidFill>
                <a:latin typeface="+mj-lt"/>
                <a:ea typeface="+mn-lt"/>
                <a:cs typeface="Times New Roman"/>
                <a:hlinkClick r:id="rId3"/>
              </a:rPr>
              <a:t>AUTOSAR_SWS_GPTDRIVER </a:t>
            </a:r>
            <a:endParaRPr lang="en-US" sz="2400" dirty="0">
              <a:solidFill>
                <a:schemeClr val="accent5"/>
              </a:solidFill>
              <a:latin typeface="+mj-lt"/>
              <a:ea typeface="+mn-lt"/>
              <a:cs typeface="+mn-lt"/>
            </a:endParaRPr>
          </a:p>
          <a:p>
            <a:pPr marL="285750" indent="-285750">
              <a:buFont typeface="Arial"/>
              <a:buChar char="•"/>
            </a:pPr>
            <a:r>
              <a:rPr lang="en-US" sz="2400" dirty="0">
                <a:solidFill>
                  <a:schemeClr val="accent5"/>
                </a:solidFill>
                <a:latin typeface="+mj-lt"/>
                <a:ea typeface="+mn-lt"/>
                <a:cs typeface="+mn-lt"/>
                <a:hlinkClick r:id="rId4"/>
              </a:rPr>
              <a:t>S32K144 Reference Manual </a:t>
            </a:r>
            <a:r>
              <a:rPr lang="en-US" sz="2400" dirty="0">
                <a:solidFill>
                  <a:schemeClr val="accent5"/>
                </a:solidFill>
                <a:latin typeface="+mj-lt"/>
                <a:ea typeface="+mn-lt"/>
                <a:cs typeface="+mn-lt"/>
                <a:hlinkClick r:id="rId4">
                  <a:extLst>
                    <a:ext uri="{A12FA001-AC4F-418D-AE19-62706E023703}">
                      <ahyp:hlinkClr xmlns:ahyp="http://schemas.microsoft.com/office/drawing/2018/hyperlinkcolor" val="tx"/>
                    </a:ext>
                  </a:extLst>
                </a:hlinkClick>
              </a:rPr>
              <a:t>Rev. 1 Draft H, 02/2016</a:t>
            </a:r>
            <a:endParaRPr lang="en-US" sz="2400" dirty="0">
              <a:solidFill>
                <a:schemeClr val="accent5"/>
              </a:solidFill>
              <a:latin typeface="+mj-lt"/>
              <a:ea typeface="+mn-lt"/>
              <a:cs typeface="+mn-lt"/>
            </a:endParaRPr>
          </a:p>
          <a:p>
            <a:pPr>
              <a:buFont typeface="Arial"/>
              <a:buChar char="•"/>
            </a:pPr>
            <a:r>
              <a:rPr lang="en-US" sz="2400" dirty="0">
                <a:solidFill>
                  <a:schemeClr val="accent5"/>
                </a:solidFill>
                <a:latin typeface="+mj-lt"/>
                <a:ea typeface="+mn-lt"/>
                <a:cs typeface="+mn-lt"/>
              </a:rPr>
              <a:t>  </a:t>
            </a:r>
            <a:r>
              <a:rPr lang="en-US" sz="2400" dirty="0">
                <a:solidFill>
                  <a:schemeClr val="accent5"/>
                </a:solidFill>
                <a:latin typeface="+mj-lt"/>
                <a:ea typeface="+mn-lt"/>
                <a:cs typeface="+mn-lt"/>
                <a:hlinkClick r:id="rId5"/>
              </a:rPr>
              <a:t>S32K1xx Series Reference Manual Supports S32K116, S32K118, S32K142, S32K144, S32K146, and S32K148 </a:t>
            </a:r>
            <a:r>
              <a:rPr lang="en-US" sz="2400" dirty="0">
                <a:solidFill>
                  <a:schemeClr val="accent5"/>
                </a:solidFill>
                <a:latin typeface="+mj-lt"/>
                <a:ea typeface="+mn-lt"/>
                <a:cs typeface="+mn-lt"/>
                <a:hlinkClick r:id="rId5">
                  <a:extLst>
                    <a:ext uri="{A12FA001-AC4F-418D-AE19-62706E023703}">
                      <ahyp:hlinkClr xmlns:ahyp="http://schemas.microsoft.com/office/drawing/2018/hyperlinkcolor" val="tx"/>
                    </a:ext>
                  </a:extLst>
                </a:hlinkClick>
              </a:rPr>
              <a:t>Rev. 7, 04/2018</a:t>
            </a:r>
            <a:endParaRPr lang="en-US" sz="2400" dirty="0">
              <a:solidFill>
                <a:schemeClr val="accent5"/>
              </a:solidFill>
              <a:latin typeface="+mj-lt"/>
              <a:cs typeface="Segoe UI"/>
            </a:endParaRPr>
          </a:p>
        </p:txBody>
      </p:sp>
    </p:spTree>
    <p:extLst>
      <p:ext uri="{BB962C8B-B14F-4D97-AF65-F5344CB8AC3E}">
        <p14:creationId xmlns:p14="http://schemas.microsoft.com/office/powerpoint/2010/main" val="388945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Logo&#10;&#10;Description automatically generated">
            <a:extLst>
              <a:ext uri="{FF2B5EF4-FFF2-40B4-BE49-F238E27FC236}">
                <a16:creationId xmlns:a16="http://schemas.microsoft.com/office/drawing/2014/main" id="{0E41E7E4-2060-1CD9-037C-77BD6385F972}"/>
              </a:ext>
            </a:extLst>
          </p:cNvPr>
          <p:cNvPicPr>
            <a:picLocks noChangeAspect="1"/>
          </p:cNvPicPr>
          <p:nvPr/>
        </p:nvPicPr>
        <p:blipFill>
          <a:blip r:embed="rId2"/>
          <a:stretch>
            <a:fillRect/>
          </a:stretch>
        </p:blipFill>
        <p:spPr>
          <a:xfrm>
            <a:off x="847725" y="2022475"/>
            <a:ext cx="4154488" cy="4154488"/>
          </a:xfrm>
          <a:prstGeom prst="rect">
            <a:avLst/>
          </a:prstGeom>
        </p:spPr>
      </p:pic>
      <p:pic>
        <p:nvPicPr>
          <p:cNvPr id="5" name="Picture 6" descr="Icon&#10;&#10;Description automatically generated">
            <a:extLst>
              <a:ext uri="{FF2B5EF4-FFF2-40B4-BE49-F238E27FC236}">
                <a16:creationId xmlns:a16="http://schemas.microsoft.com/office/drawing/2014/main" id="{76CA9529-4B9C-A97D-AA53-1179612723F3}"/>
              </a:ext>
            </a:extLst>
          </p:cNvPr>
          <p:cNvPicPr>
            <a:picLocks noChangeAspect="1"/>
          </p:cNvPicPr>
          <p:nvPr/>
        </p:nvPicPr>
        <p:blipFill>
          <a:blip r:embed="rId3"/>
          <a:stretch>
            <a:fillRect/>
          </a:stretch>
        </p:blipFill>
        <p:spPr>
          <a:xfrm>
            <a:off x="5073650" y="2022475"/>
            <a:ext cx="3228975" cy="2212975"/>
          </a:xfrm>
          <a:prstGeom prst="rect">
            <a:avLst/>
          </a:prstGeom>
        </p:spPr>
      </p:pic>
      <p:pic>
        <p:nvPicPr>
          <p:cNvPr id="12" name="Picture 12" descr="Logo, company name&#10;&#10;Description automatically generated">
            <a:extLst>
              <a:ext uri="{FF2B5EF4-FFF2-40B4-BE49-F238E27FC236}">
                <a16:creationId xmlns:a16="http://schemas.microsoft.com/office/drawing/2014/main" id="{02F30604-3809-7DBF-6B3A-B34A2C650BD8}"/>
              </a:ext>
            </a:extLst>
          </p:cNvPr>
          <p:cNvPicPr>
            <a:picLocks noChangeAspect="1"/>
          </p:cNvPicPr>
          <p:nvPr/>
        </p:nvPicPr>
        <p:blipFill>
          <a:blip r:embed="rId4"/>
          <a:stretch>
            <a:fillRect/>
          </a:stretch>
        </p:blipFill>
        <p:spPr>
          <a:xfrm>
            <a:off x="8372475" y="2022475"/>
            <a:ext cx="2971800" cy="2212975"/>
          </a:xfrm>
          <a:prstGeom prst="rect">
            <a:avLst/>
          </a:prstGeom>
        </p:spPr>
      </p:pic>
      <p:pic>
        <p:nvPicPr>
          <p:cNvPr id="6" name="Picture 6">
            <a:extLst>
              <a:ext uri="{FF2B5EF4-FFF2-40B4-BE49-F238E27FC236}">
                <a16:creationId xmlns:a16="http://schemas.microsoft.com/office/drawing/2014/main" id="{57CC375B-517C-1ADB-39B8-1EEADA80BDB8}"/>
              </a:ext>
            </a:extLst>
          </p:cNvPr>
          <p:cNvPicPr>
            <a:picLocks noChangeAspect="1"/>
          </p:cNvPicPr>
          <p:nvPr/>
        </p:nvPicPr>
        <p:blipFill>
          <a:blip r:embed="rId5"/>
          <a:stretch>
            <a:fillRect/>
          </a:stretch>
        </p:blipFill>
        <p:spPr>
          <a:xfrm>
            <a:off x="5073650" y="4306888"/>
            <a:ext cx="4330700" cy="1870075"/>
          </a:xfrm>
          <a:prstGeom prst="rect">
            <a:avLst/>
          </a:prstGeom>
        </p:spPr>
      </p:pic>
      <p:pic>
        <p:nvPicPr>
          <p:cNvPr id="10" name="Picture 10" descr="Logo&#10;&#10;Description automatically generated">
            <a:extLst>
              <a:ext uri="{FF2B5EF4-FFF2-40B4-BE49-F238E27FC236}">
                <a16:creationId xmlns:a16="http://schemas.microsoft.com/office/drawing/2014/main" id="{05C04A79-BB91-A805-ECFD-54BF25C8A03D}"/>
              </a:ext>
            </a:extLst>
          </p:cNvPr>
          <p:cNvPicPr>
            <a:picLocks noChangeAspect="1"/>
          </p:cNvPicPr>
          <p:nvPr/>
        </p:nvPicPr>
        <p:blipFill>
          <a:blip r:embed="rId6"/>
          <a:stretch>
            <a:fillRect/>
          </a:stretch>
        </p:blipFill>
        <p:spPr>
          <a:xfrm>
            <a:off x="9474200" y="4306888"/>
            <a:ext cx="1870075" cy="1870075"/>
          </a:xfrm>
          <a:prstGeom prst="rect">
            <a:avLst/>
          </a:prstGeom>
        </p:spPr>
      </p:pic>
      <p:sp>
        <p:nvSpPr>
          <p:cNvPr id="2" name="Title 1">
            <a:extLst>
              <a:ext uri="{FF2B5EF4-FFF2-40B4-BE49-F238E27FC236}">
                <a16:creationId xmlns:a16="http://schemas.microsoft.com/office/drawing/2014/main" id="{1369CA1D-FC6E-0021-DE0A-8F73514425A3}"/>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sz="4400" kern="1200">
                <a:solidFill>
                  <a:schemeClr val="tx1"/>
                </a:solidFill>
                <a:latin typeface="+mj-lt"/>
                <a:ea typeface="+mj-ea"/>
                <a:cs typeface="+mj-cs"/>
              </a:rPr>
              <a:t>TOOLS NEEDED</a:t>
            </a:r>
          </a:p>
        </p:txBody>
      </p:sp>
      <p:sp>
        <p:nvSpPr>
          <p:cNvPr id="3" name="Slide Number Placeholder 2">
            <a:extLst>
              <a:ext uri="{FF2B5EF4-FFF2-40B4-BE49-F238E27FC236}">
                <a16:creationId xmlns:a16="http://schemas.microsoft.com/office/drawing/2014/main" id="{70F7B9E9-23DB-1050-066A-AACC99952F6A}"/>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E012F146-47F9-A646-B182-8CC39B8AD32B}" type="slidenum">
              <a:rPr lang="en-US">
                <a:solidFill>
                  <a:schemeClr val="tx1">
                    <a:alpha val="80000"/>
                  </a:schemeClr>
                </a:solidFill>
              </a:rPr>
              <a:pPr>
                <a:lnSpc>
                  <a:spcPct val="90000"/>
                </a:lnSpc>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269550653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flipH="1">
            <a:off x="0" y="965200"/>
            <a:ext cx="12191998" cy="5892800"/>
            <a:chOff x="2" y="965200"/>
            <a:chExt cx="12191998" cy="5892800"/>
          </a:xfrm>
        </p:grpSpPr>
        <p:pic>
          <p:nvPicPr>
            <p:cNvPr id="98" name="Picture 97">
              <a:extLst>
                <a:ext uri="{FF2B5EF4-FFF2-40B4-BE49-F238E27FC236}">
                  <a16:creationId xmlns:a16="http://schemas.microsoft.com/office/drawing/2014/main" id="{ADD955EB-8EFB-D74E-8D27-E09245B653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965200"/>
              <a:ext cx="9250017" cy="5892800"/>
            </a:xfrm>
            <a:prstGeom prst="rect">
              <a:avLst/>
            </a:prstGeom>
          </p:spPr>
        </p:pic>
        <p:sp>
          <p:nvSpPr>
            <p:cNvPr id="100" name="Rectangle 99">
              <a:extLst>
                <a:ext uri="{FF2B5EF4-FFF2-40B4-BE49-F238E27FC236}">
                  <a16:creationId xmlns:a16="http://schemas.microsoft.com/office/drawing/2014/main" id="{DB3170D3-B45C-604D-823B-D1F61C0981D1}"/>
                </a:ext>
              </a:extLst>
            </p:cNvPr>
            <p:cNvSpPr/>
            <p:nvPr/>
          </p:nvSpPr>
          <p:spPr>
            <a:xfrm rot="10800000">
              <a:off x="155713" y="965200"/>
              <a:ext cx="12036287" cy="5892800"/>
            </a:xfrm>
            <a:prstGeom prst="rect">
              <a:avLst/>
            </a:prstGeom>
            <a:gradFill flip="none" rotWithShape="1">
              <a:gsLst>
                <a:gs pos="57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lvl="0"/>
            <a:r>
              <a:rPr lang="en-US" b="1" spc="-100" dirty="0">
                <a:solidFill>
                  <a:srgbClr val="FFFFFF"/>
                </a:solidFill>
                <a:cs typeface="Arial" panose="020B0604020202020204" pitchFamily="34" charset="0"/>
              </a:rPr>
              <a:t>SOLUTION PROPOSAL</a:t>
            </a:r>
            <a:endParaRPr lang="en-US" dirty="0"/>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22</a:t>
            </a:fld>
            <a:endParaRPr lang="x-none"/>
          </a:p>
        </p:txBody>
      </p:sp>
      <p:sp>
        <p:nvSpPr>
          <p:cNvPr id="8" name="TextBox 7"/>
          <p:cNvSpPr txBox="1"/>
          <p:nvPr/>
        </p:nvSpPr>
        <p:spPr>
          <a:xfrm>
            <a:off x="447424" y="1211454"/>
            <a:ext cx="7521586" cy="526297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dirty="0">
                <a:latin typeface="Segoe UI"/>
                <a:cs typeface="Segoe UI"/>
              </a:rPr>
              <a:t>Investigate the integration manual and user manual for both MCU and GPT Module to verify the necessary files needed for compilation and configuration.</a:t>
            </a:r>
          </a:p>
          <a:p>
            <a:pPr marL="285750" indent="-285750">
              <a:buFont typeface="Arial" panose="020B0604020202020204" pitchFamily="34" charset="0"/>
              <a:buChar char="•"/>
            </a:pPr>
            <a:r>
              <a:rPr lang="en-US" sz="2400" dirty="0">
                <a:latin typeface="Segoe UI"/>
                <a:cs typeface="Segoe UI"/>
              </a:rPr>
              <a:t>Add necessary configuration for DIO, PORT, MCU and GPT module in EB </a:t>
            </a:r>
            <a:r>
              <a:rPr lang="en-US" sz="2400" dirty="0" err="1">
                <a:latin typeface="Segoe UI"/>
                <a:cs typeface="Segoe UI"/>
              </a:rPr>
              <a:t>Tresos</a:t>
            </a:r>
            <a:r>
              <a:rPr lang="en-US" sz="2400" dirty="0">
                <a:latin typeface="Segoe UI"/>
                <a:cs typeface="Segoe UI"/>
              </a:rPr>
              <a:t>.</a:t>
            </a:r>
          </a:p>
          <a:p>
            <a:pPr marL="285750" indent="-285750">
              <a:buFont typeface="Arial" panose="020B0604020202020204" pitchFamily="34" charset="0"/>
              <a:buChar char="•"/>
            </a:pPr>
            <a:r>
              <a:rPr lang="en-US" sz="2400" dirty="0">
                <a:latin typeface="Segoe UI"/>
                <a:cs typeface="Segoe UI"/>
              </a:rPr>
              <a:t>Create a </a:t>
            </a:r>
            <a:r>
              <a:rPr lang="en-US" sz="2400" dirty="0">
                <a:ea typeface="+mn-lt"/>
                <a:cs typeface="+mn-lt"/>
              </a:rPr>
              <a:t>program to blink led in GPT Notification function of GPT channel 0) using FTM channel)</a:t>
            </a:r>
          </a:p>
          <a:p>
            <a:pPr marL="285750" indent="-285750">
              <a:buFont typeface="Arial" panose="020B0604020202020204" pitchFamily="34" charset="0"/>
              <a:buChar char="•"/>
            </a:pPr>
            <a:r>
              <a:rPr lang="en-US" sz="2400" dirty="0">
                <a:latin typeface="Calibri"/>
                <a:cs typeface="Calibri"/>
              </a:rPr>
              <a:t>Produce 1ms, 5ms, 10ms duration timeout that can be change during runtime</a:t>
            </a:r>
          </a:p>
          <a:p>
            <a:pPr marL="285750" indent="-285750">
              <a:buFont typeface="Arial" panose="020B0604020202020204" pitchFamily="34" charset="0"/>
              <a:buChar char="•"/>
            </a:pPr>
            <a:r>
              <a:rPr lang="en-US" sz="2400" dirty="0">
                <a:latin typeface="Segoe UI"/>
                <a:cs typeface="Segoe UI"/>
              </a:rPr>
              <a:t>Verify the output by checking the led of which color is on</a:t>
            </a:r>
          </a:p>
          <a:p>
            <a:pPr marL="285750" indent="-285750">
              <a:buFont typeface="Arial" panose="020B0604020202020204" pitchFamily="34" charset="0"/>
              <a:buChar char="•"/>
            </a:pPr>
            <a:r>
              <a:rPr lang="en-US" sz="2400" dirty="0">
                <a:latin typeface="Segoe UI"/>
                <a:cs typeface="Segoe UI"/>
              </a:rPr>
              <a:t>Verify each test using oscilloscope</a:t>
            </a:r>
            <a:endParaRPr lang="en-US" dirty="0"/>
          </a:p>
          <a:p>
            <a:pPr marL="285750" indent="-285750">
              <a:buFont typeface="Arial" panose="020B0604020202020204" pitchFamily="34" charset="0"/>
              <a:buChar char="•"/>
            </a:pPr>
            <a:endParaRPr lang="en-US" sz="2400" dirty="0">
              <a:latin typeface="Segoe UI"/>
              <a:cs typeface="Segoe UI"/>
            </a:endParaRPr>
          </a:p>
        </p:txBody>
      </p:sp>
    </p:spTree>
    <p:extLst>
      <p:ext uri="{BB962C8B-B14F-4D97-AF65-F5344CB8AC3E}">
        <p14:creationId xmlns:p14="http://schemas.microsoft.com/office/powerpoint/2010/main" val="5914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084E-B852-5511-98DC-22C0A1D1DE3E}"/>
              </a:ext>
            </a:extLst>
          </p:cNvPr>
          <p:cNvSpPr>
            <a:spLocks noGrp="1"/>
          </p:cNvSpPr>
          <p:nvPr>
            <p:ph type="title"/>
          </p:nvPr>
        </p:nvSpPr>
        <p:spPr/>
        <p:txBody>
          <a:bodyPr/>
          <a:lstStyle/>
          <a:p>
            <a:r>
              <a:rPr lang="en-US" dirty="0">
                <a:latin typeface="BR Omega VN"/>
              </a:rPr>
              <a:t>EB </a:t>
            </a:r>
            <a:r>
              <a:rPr lang="en-US" dirty="0" err="1">
                <a:latin typeface="BR Omega VN"/>
              </a:rPr>
              <a:t>TRESOS</a:t>
            </a:r>
            <a:r>
              <a:rPr lang="en-US" dirty="0">
                <a:latin typeface="BR Omega VN"/>
              </a:rPr>
              <a:t> CONFIGURATION</a:t>
            </a:r>
            <a:endParaRPr lang="en-US" dirty="0"/>
          </a:p>
        </p:txBody>
      </p:sp>
      <p:sp>
        <p:nvSpPr>
          <p:cNvPr id="3" name="Slide Number Placeholder 2">
            <a:extLst>
              <a:ext uri="{FF2B5EF4-FFF2-40B4-BE49-F238E27FC236}">
                <a16:creationId xmlns:a16="http://schemas.microsoft.com/office/drawing/2014/main" id="{35304781-F3B2-53ED-59D1-8934FBCE6419}"/>
              </a:ext>
            </a:extLst>
          </p:cNvPr>
          <p:cNvSpPr>
            <a:spLocks noGrp="1"/>
          </p:cNvSpPr>
          <p:nvPr>
            <p:ph type="sldNum" sz="quarter" idx="12"/>
          </p:nvPr>
        </p:nvSpPr>
        <p:spPr/>
        <p:txBody>
          <a:bodyPr/>
          <a:lstStyle/>
          <a:p>
            <a:fld id="{E012F146-47F9-A646-B182-8CC39B8AD32B}" type="slidenum">
              <a:rPr lang="x-none" smtClean="0"/>
              <a:pPr/>
              <a:t>23</a:t>
            </a:fld>
            <a:endParaRPr lang="x-none"/>
          </a:p>
        </p:txBody>
      </p:sp>
      <p:sp>
        <p:nvSpPr>
          <p:cNvPr id="6" name="Text Placeholder 3">
            <a:extLst>
              <a:ext uri="{FF2B5EF4-FFF2-40B4-BE49-F238E27FC236}">
                <a16:creationId xmlns:a16="http://schemas.microsoft.com/office/drawing/2014/main" id="{C9EC7C6C-EE69-C07C-A6E0-3C7999A2BF3A}"/>
              </a:ext>
            </a:extLst>
          </p:cNvPr>
          <p:cNvSpPr>
            <a:spLocks noGrp="1"/>
          </p:cNvSpPr>
          <p:nvPr/>
        </p:nvSpPr>
        <p:spPr>
          <a:xfrm>
            <a:off x="525023" y="3218350"/>
            <a:ext cx="5337411" cy="540968"/>
          </a:xfrm>
          <a:prstGeom prst="rect">
            <a:avLst/>
          </a:prstGeom>
        </p:spPr>
        <p:txBody>
          <a:bodyPr lIns="91440" tIns="45720" rIns="91440" bIns="45720" anchor="t">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171616"/>
                </a:solidFill>
                <a:latin typeface="Times New Roman"/>
                <a:ea typeface="+mn-lt"/>
                <a:cs typeface="+mn-lt"/>
              </a:rPr>
              <a:t>Create a new configuration project</a:t>
            </a:r>
            <a:endParaRPr lang="en-US" dirty="0">
              <a:latin typeface="Times New Roman"/>
              <a:cs typeface="Times New Roman"/>
            </a:endParaRPr>
          </a:p>
        </p:txBody>
      </p:sp>
      <p:pic>
        <p:nvPicPr>
          <p:cNvPr id="4" name="Picture 8" descr="Graphical user interface, text, application&#10;&#10;Description automatically generated">
            <a:extLst>
              <a:ext uri="{FF2B5EF4-FFF2-40B4-BE49-F238E27FC236}">
                <a16:creationId xmlns:a16="http://schemas.microsoft.com/office/drawing/2014/main" id="{6642C690-1F12-3199-AE74-AE904447EE98}"/>
              </a:ext>
            </a:extLst>
          </p:cNvPr>
          <p:cNvPicPr>
            <a:picLocks noChangeAspect="1"/>
          </p:cNvPicPr>
          <p:nvPr/>
        </p:nvPicPr>
        <p:blipFill>
          <a:blip r:embed="rId2"/>
          <a:stretch>
            <a:fillRect/>
          </a:stretch>
        </p:blipFill>
        <p:spPr>
          <a:xfrm>
            <a:off x="1814371" y="1063878"/>
            <a:ext cx="7381460" cy="1567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 Placeholder 3">
            <a:extLst>
              <a:ext uri="{FF2B5EF4-FFF2-40B4-BE49-F238E27FC236}">
                <a16:creationId xmlns:a16="http://schemas.microsoft.com/office/drawing/2014/main" id="{E9264C1A-DE7C-51D5-B303-878A7ACD465F}"/>
              </a:ext>
            </a:extLst>
          </p:cNvPr>
          <p:cNvSpPr>
            <a:spLocks noGrp="1"/>
          </p:cNvSpPr>
          <p:nvPr/>
        </p:nvSpPr>
        <p:spPr>
          <a:xfrm>
            <a:off x="409649" y="5516491"/>
            <a:ext cx="6536167" cy="550260"/>
          </a:xfrm>
          <a:prstGeom prst="rect">
            <a:avLst/>
          </a:prstGeom>
        </p:spPr>
        <p:txBody>
          <a:bodyPr lIns="91440" tIns="45720" rIns="91440" bIns="45720" anchor="t">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171616"/>
                </a:solidFill>
                <a:latin typeface="Times New Roman"/>
                <a:cs typeface="Segoe UI"/>
              </a:rPr>
              <a:t>Select AUTOSAR release version  4.3.1</a:t>
            </a:r>
            <a:endParaRPr lang="en-US" dirty="0">
              <a:latin typeface="Times New Roman"/>
              <a:cs typeface="Times New Roman"/>
            </a:endParaRPr>
          </a:p>
        </p:txBody>
      </p:sp>
      <p:grpSp>
        <p:nvGrpSpPr>
          <p:cNvPr id="14" name="Group 13">
            <a:extLst>
              <a:ext uri="{FF2B5EF4-FFF2-40B4-BE49-F238E27FC236}">
                <a16:creationId xmlns:a16="http://schemas.microsoft.com/office/drawing/2014/main" id="{67C4A549-9DC3-7158-57E6-AB22575CA578}"/>
              </a:ext>
            </a:extLst>
          </p:cNvPr>
          <p:cNvGrpSpPr/>
          <p:nvPr/>
        </p:nvGrpSpPr>
        <p:grpSpPr>
          <a:xfrm>
            <a:off x="2379467" y="4154763"/>
            <a:ext cx="6454913" cy="1000125"/>
            <a:chOff x="588272" y="4154763"/>
            <a:chExt cx="6454913" cy="1000125"/>
          </a:xfrm>
        </p:grpSpPr>
        <p:pic>
          <p:nvPicPr>
            <p:cNvPr id="9" name="Picture 9" descr="Graphical user interface, application&#10;&#10;Description automatically generated">
              <a:extLst>
                <a:ext uri="{FF2B5EF4-FFF2-40B4-BE49-F238E27FC236}">
                  <a16:creationId xmlns:a16="http://schemas.microsoft.com/office/drawing/2014/main" id="{F24171AC-1B27-FF7E-22BC-52441E6D74DA}"/>
                </a:ext>
              </a:extLst>
            </p:cNvPr>
            <p:cNvPicPr>
              <a:picLocks noChangeAspect="1"/>
            </p:cNvPicPr>
            <p:nvPr/>
          </p:nvPicPr>
          <p:blipFill>
            <a:blip r:embed="rId3"/>
            <a:stretch>
              <a:fillRect/>
            </a:stretch>
          </p:blipFill>
          <p:spPr>
            <a:xfrm>
              <a:off x="588272" y="4154763"/>
              <a:ext cx="2600325"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1" descr="A picture containing text&#10;&#10;Description automatically generated">
              <a:extLst>
                <a:ext uri="{FF2B5EF4-FFF2-40B4-BE49-F238E27FC236}">
                  <a16:creationId xmlns:a16="http://schemas.microsoft.com/office/drawing/2014/main" id="{64222824-03BD-E582-0B34-2FE2AB275BD9}"/>
                </a:ext>
              </a:extLst>
            </p:cNvPr>
            <p:cNvPicPr>
              <a:picLocks noChangeAspect="1"/>
            </p:cNvPicPr>
            <p:nvPr/>
          </p:nvPicPr>
          <p:blipFill>
            <a:blip r:embed="rId4"/>
            <a:stretch>
              <a:fillRect/>
            </a:stretch>
          </p:blipFill>
          <p:spPr>
            <a:xfrm>
              <a:off x="4309510" y="4335946"/>
              <a:ext cx="2733675" cy="571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a:extLst>
                <a:ext uri="{FF2B5EF4-FFF2-40B4-BE49-F238E27FC236}">
                  <a16:creationId xmlns:a16="http://schemas.microsoft.com/office/drawing/2014/main" id="{FC3E7287-FEFB-3059-812E-0F21EE289563}"/>
                </a:ext>
              </a:extLst>
            </p:cNvPr>
            <p:cNvSpPr/>
            <p:nvPr/>
          </p:nvSpPr>
          <p:spPr>
            <a:xfrm>
              <a:off x="2281583" y="4661452"/>
              <a:ext cx="916608" cy="4859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2E4CA26-EA2C-E18E-9832-9FA7412110F4}"/>
                </a:ext>
              </a:extLst>
            </p:cNvPr>
            <p:cNvCxnSpPr/>
            <p:nvPr/>
          </p:nvCxnSpPr>
          <p:spPr>
            <a:xfrm flipV="1">
              <a:off x="3208545" y="4724812"/>
              <a:ext cx="1168399" cy="1678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417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084E-B852-5511-98DC-22C0A1D1DE3E}"/>
              </a:ext>
            </a:extLst>
          </p:cNvPr>
          <p:cNvSpPr>
            <a:spLocks noGrp="1"/>
          </p:cNvSpPr>
          <p:nvPr>
            <p:ph type="title"/>
          </p:nvPr>
        </p:nvSpPr>
        <p:spPr/>
        <p:txBody>
          <a:bodyPr/>
          <a:lstStyle/>
          <a:p>
            <a:r>
              <a:rPr lang="en-US" dirty="0">
                <a:latin typeface="BR Omega VN"/>
              </a:rPr>
              <a:t>EB TRESOS CONFIGURATION</a:t>
            </a:r>
            <a:endParaRPr lang="en-US" b="0" dirty="0">
              <a:latin typeface="BR Omega VN"/>
            </a:endParaRPr>
          </a:p>
        </p:txBody>
      </p:sp>
      <p:sp>
        <p:nvSpPr>
          <p:cNvPr id="3" name="Slide Number Placeholder 2">
            <a:extLst>
              <a:ext uri="{FF2B5EF4-FFF2-40B4-BE49-F238E27FC236}">
                <a16:creationId xmlns:a16="http://schemas.microsoft.com/office/drawing/2014/main" id="{35304781-F3B2-53ED-59D1-8934FBCE6419}"/>
              </a:ext>
            </a:extLst>
          </p:cNvPr>
          <p:cNvSpPr>
            <a:spLocks noGrp="1"/>
          </p:cNvSpPr>
          <p:nvPr>
            <p:ph type="sldNum" sz="quarter" idx="12"/>
          </p:nvPr>
        </p:nvSpPr>
        <p:spPr/>
        <p:txBody>
          <a:bodyPr/>
          <a:lstStyle/>
          <a:p>
            <a:fld id="{E012F146-47F9-A646-B182-8CC39B8AD32B}" type="slidenum">
              <a:rPr lang="x-none" smtClean="0"/>
              <a:pPr/>
              <a:t>24</a:t>
            </a:fld>
            <a:endParaRPr lang="x-none"/>
          </a:p>
        </p:txBody>
      </p:sp>
      <p:sp>
        <p:nvSpPr>
          <p:cNvPr id="6" name="Text Placeholder 3">
            <a:extLst>
              <a:ext uri="{FF2B5EF4-FFF2-40B4-BE49-F238E27FC236}">
                <a16:creationId xmlns:a16="http://schemas.microsoft.com/office/drawing/2014/main" id="{C9EC7C6C-EE69-C07C-A6E0-3C7999A2BF3A}"/>
              </a:ext>
            </a:extLst>
          </p:cNvPr>
          <p:cNvSpPr>
            <a:spLocks noGrp="1"/>
          </p:cNvSpPr>
          <p:nvPr/>
        </p:nvSpPr>
        <p:spPr>
          <a:xfrm>
            <a:off x="628007" y="5239414"/>
            <a:ext cx="4597766" cy="539217"/>
          </a:xfrm>
          <a:prstGeom prst="rect">
            <a:avLst/>
          </a:prstGeom>
        </p:spPr>
        <p:txBody>
          <a:bodyPr lIns="91440" tIns="45720" rIns="91440" bIns="45720" anchor="t">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34" charset="0"/>
              <a:buChar char="§"/>
            </a:pPr>
            <a:r>
              <a:rPr lang="en-US" sz="2400" dirty="0">
                <a:solidFill>
                  <a:srgbClr val="171616"/>
                </a:solidFill>
                <a:latin typeface="Times New Roman"/>
                <a:cs typeface="Segoe UI"/>
              </a:rPr>
              <a:t>Setup module configuration</a:t>
            </a:r>
            <a:endParaRPr lang="en-US" dirty="0"/>
          </a:p>
        </p:txBody>
      </p:sp>
      <p:sp>
        <p:nvSpPr>
          <p:cNvPr id="8" name="Text Placeholder 3">
            <a:extLst>
              <a:ext uri="{FF2B5EF4-FFF2-40B4-BE49-F238E27FC236}">
                <a16:creationId xmlns:a16="http://schemas.microsoft.com/office/drawing/2014/main" id="{93FA74B1-B5FF-5B87-386A-D1193F130018}"/>
              </a:ext>
            </a:extLst>
          </p:cNvPr>
          <p:cNvSpPr>
            <a:spLocks noGrp="1"/>
          </p:cNvSpPr>
          <p:nvPr/>
        </p:nvSpPr>
        <p:spPr>
          <a:xfrm>
            <a:off x="5351725" y="5809780"/>
            <a:ext cx="6835415" cy="767628"/>
          </a:xfrm>
          <a:prstGeom prst="rect">
            <a:avLst/>
          </a:prstGeom>
        </p:spPr>
        <p:txBody>
          <a:bodyPr lIns="91440" tIns="45720" rIns="91440" bIns="45720" anchor="t">
            <a:normAutofit lnSpcReduction="100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171616"/>
                </a:solidFill>
                <a:latin typeface="Times New Roman"/>
                <a:cs typeface="Segoe UI"/>
              </a:rPr>
              <a:t>Setup configuration on the Port and Dem (V1.0.4.AS4.3.1)</a:t>
            </a:r>
            <a:endParaRPr lang="en-US" dirty="0">
              <a:latin typeface="Times New Roman"/>
              <a:cs typeface="Segoe UI"/>
            </a:endParaRPr>
          </a:p>
        </p:txBody>
      </p:sp>
      <p:pic>
        <p:nvPicPr>
          <p:cNvPr id="15" name="Picture 15" descr="A picture containing rectangle&#10;&#10;Description automatically generated">
            <a:extLst>
              <a:ext uri="{FF2B5EF4-FFF2-40B4-BE49-F238E27FC236}">
                <a16:creationId xmlns:a16="http://schemas.microsoft.com/office/drawing/2014/main" id="{808B72DD-95BB-88F9-FC58-99405610FCBB}"/>
              </a:ext>
            </a:extLst>
          </p:cNvPr>
          <p:cNvPicPr>
            <a:picLocks noChangeAspect="1"/>
          </p:cNvPicPr>
          <p:nvPr/>
        </p:nvPicPr>
        <p:blipFill>
          <a:blip r:embed="rId2"/>
          <a:stretch>
            <a:fillRect/>
          </a:stretch>
        </p:blipFill>
        <p:spPr>
          <a:xfrm>
            <a:off x="5929134" y="2260244"/>
            <a:ext cx="5978939" cy="603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6">
            <a:extLst>
              <a:ext uri="{FF2B5EF4-FFF2-40B4-BE49-F238E27FC236}">
                <a16:creationId xmlns:a16="http://schemas.microsoft.com/office/drawing/2014/main" id="{7CA20819-EC4D-8ED5-B0FF-E9528CE065BE}"/>
              </a:ext>
            </a:extLst>
          </p:cNvPr>
          <p:cNvPicPr>
            <a:picLocks noChangeAspect="1"/>
          </p:cNvPicPr>
          <p:nvPr/>
        </p:nvPicPr>
        <p:blipFill>
          <a:blip r:embed="rId3"/>
          <a:stretch>
            <a:fillRect/>
          </a:stretch>
        </p:blipFill>
        <p:spPr>
          <a:xfrm>
            <a:off x="5926116" y="3633062"/>
            <a:ext cx="5890591" cy="1779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8" descr="A picture containing background pattern&#10;&#10;Description automatically generated">
            <a:extLst>
              <a:ext uri="{FF2B5EF4-FFF2-40B4-BE49-F238E27FC236}">
                <a16:creationId xmlns:a16="http://schemas.microsoft.com/office/drawing/2014/main" id="{F8F60F0C-9D50-E2C5-337F-2516CDE7B486}"/>
              </a:ext>
            </a:extLst>
          </p:cNvPr>
          <p:cNvPicPr>
            <a:picLocks noChangeAspect="1"/>
          </p:cNvPicPr>
          <p:nvPr/>
        </p:nvPicPr>
        <p:blipFill>
          <a:blip r:embed="rId4"/>
          <a:stretch>
            <a:fillRect/>
          </a:stretch>
        </p:blipFill>
        <p:spPr>
          <a:xfrm>
            <a:off x="5929869" y="3011439"/>
            <a:ext cx="6068291" cy="473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9EFE8672-D00F-A9DF-4F2F-9F29AD27BEDC}"/>
              </a:ext>
            </a:extLst>
          </p:cNvPr>
          <p:cNvPicPr>
            <a:picLocks noChangeAspect="1"/>
          </p:cNvPicPr>
          <p:nvPr/>
        </p:nvPicPr>
        <p:blipFill>
          <a:blip r:embed="rId5"/>
          <a:stretch>
            <a:fillRect/>
          </a:stretch>
        </p:blipFill>
        <p:spPr>
          <a:xfrm>
            <a:off x="265720" y="1257803"/>
            <a:ext cx="5508173" cy="3413515"/>
          </a:xfrm>
          <a:prstGeom prst="rect">
            <a:avLst/>
          </a:prstGeom>
        </p:spPr>
      </p:pic>
      <p:sp>
        <p:nvSpPr>
          <p:cNvPr id="24" name="Rectangle 23">
            <a:extLst>
              <a:ext uri="{FF2B5EF4-FFF2-40B4-BE49-F238E27FC236}">
                <a16:creationId xmlns:a16="http://schemas.microsoft.com/office/drawing/2014/main" id="{C6B3612F-CB5B-C909-7A22-4E1AD340B614}"/>
              </a:ext>
            </a:extLst>
          </p:cNvPr>
          <p:cNvSpPr/>
          <p:nvPr/>
        </p:nvSpPr>
        <p:spPr>
          <a:xfrm>
            <a:off x="2044878" y="2028108"/>
            <a:ext cx="3488656" cy="2349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24FEBC76-7A99-97DC-BE68-6520A3A168FE}"/>
              </a:ext>
            </a:extLst>
          </p:cNvPr>
          <p:cNvSpPr/>
          <p:nvPr/>
        </p:nvSpPr>
        <p:spPr>
          <a:xfrm>
            <a:off x="2558515" y="3700216"/>
            <a:ext cx="2793210" cy="2313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B8B988A6-5754-D25F-955A-DDFB1C62AFA9}"/>
              </a:ext>
            </a:extLst>
          </p:cNvPr>
          <p:cNvSpPr/>
          <p:nvPr/>
        </p:nvSpPr>
        <p:spPr>
          <a:xfrm>
            <a:off x="2558515" y="2561754"/>
            <a:ext cx="2793210" cy="2313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39209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6D024-87B2-CD04-8240-C7FF1F99D0F0}"/>
              </a:ext>
            </a:extLst>
          </p:cNvPr>
          <p:cNvSpPr>
            <a:spLocks noGrp="1"/>
          </p:cNvSpPr>
          <p:nvPr>
            <p:ph type="title"/>
          </p:nvPr>
        </p:nvSpPr>
        <p:spPr/>
        <p:txBody>
          <a:bodyPr/>
          <a:lstStyle/>
          <a:p>
            <a:r>
              <a:rPr lang="en-US" b="1" spc="-100" dirty="0">
                <a:latin typeface="BR Omega VN"/>
                <a:cs typeface="Arial"/>
              </a:rPr>
              <a:t>EB TRESOS CONFIGURATION: PORT Module</a:t>
            </a:r>
            <a:endParaRPr lang="en-US" dirty="0"/>
          </a:p>
        </p:txBody>
      </p:sp>
      <p:sp>
        <p:nvSpPr>
          <p:cNvPr id="3" name="Slide Number Placeholder 2">
            <a:extLst>
              <a:ext uri="{FF2B5EF4-FFF2-40B4-BE49-F238E27FC236}">
                <a16:creationId xmlns:a16="http://schemas.microsoft.com/office/drawing/2014/main" id="{4BAFDBF4-DF80-81F1-2220-DF434301B488}"/>
              </a:ext>
            </a:extLst>
          </p:cNvPr>
          <p:cNvSpPr>
            <a:spLocks noGrp="1"/>
          </p:cNvSpPr>
          <p:nvPr>
            <p:ph type="sldNum" sz="quarter" idx="12"/>
          </p:nvPr>
        </p:nvSpPr>
        <p:spPr/>
        <p:txBody>
          <a:bodyPr/>
          <a:lstStyle/>
          <a:p>
            <a:fld id="{E012F146-47F9-A646-B182-8CC39B8AD32B}" type="slidenum">
              <a:rPr lang="x-none" smtClean="0"/>
              <a:pPr/>
              <a:t>25</a:t>
            </a:fld>
            <a:endParaRPr lang="x-none"/>
          </a:p>
        </p:txBody>
      </p:sp>
      <p:pic>
        <p:nvPicPr>
          <p:cNvPr id="6" name="Picture 5">
            <a:extLst>
              <a:ext uri="{FF2B5EF4-FFF2-40B4-BE49-F238E27FC236}">
                <a16:creationId xmlns:a16="http://schemas.microsoft.com/office/drawing/2014/main" id="{D0CD5DBB-AA76-428F-E33B-CF28BF0C7DD9}"/>
              </a:ext>
            </a:extLst>
          </p:cNvPr>
          <p:cNvPicPr>
            <a:picLocks noChangeAspect="1"/>
          </p:cNvPicPr>
          <p:nvPr/>
        </p:nvPicPr>
        <p:blipFill>
          <a:blip r:embed="rId2"/>
          <a:stretch>
            <a:fillRect/>
          </a:stretch>
        </p:blipFill>
        <p:spPr>
          <a:xfrm>
            <a:off x="253793" y="1025400"/>
            <a:ext cx="3230278" cy="26622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a:extLst>
              <a:ext uri="{FF2B5EF4-FFF2-40B4-BE49-F238E27FC236}">
                <a16:creationId xmlns:a16="http://schemas.microsoft.com/office/drawing/2014/main" id="{6A3E0F57-3588-54A5-39EA-212EFE2B00E1}"/>
              </a:ext>
            </a:extLst>
          </p:cNvPr>
          <p:cNvGrpSpPr/>
          <p:nvPr/>
        </p:nvGrpSpPr>
        <p:grpSpPr>
          <a:xfrm>
            <a:off x="7222298" y="4141324"/>
            <a:ext cx="1977077" cy="1392995"/>
            <a:chOff x="5420222" y="3314700"/>
            <a:chExt cx="1533525" cy="1085921"/>
          </a:xfrm>
        </p:grpSpPr>
        <p:pic>
          <p:nvPicPr>
            <p:cNvPr id="8" name="Picture 10">
              <a:extLst>
                <a:ext uri="{FF2B5EF4-FFF2-40B4-BE49-F238E27FC236}">
                  <a16:creationId xmlns:a16="http://schemas.microsoft.com/office/drawing/2014/main" id="{E1D5DD78-4298-0F48-6DC6-A361927C8CFF}"/>
                </a:ext>
              </a:extLst>
            </p:cNvPr>
            <p:cNvPicPr>
              <a:picLocks noChangeAspect="1"/>
            </p:cNvPicPr>
            <p:nvPr/>
          </p:nvPicPr>
          <p:blipFill>
            <a:blip r:embed="rId3"/>
            <a:stretch>
              <a:fillRect/>
            </a:stretch>
          </p:blipFill>
          <p:spPr>
            <a:xfrm>
              <a:off x="5457825" y="3314700"/>
              <a:ext cx="1276350" cy="228600"/>
            </a:xfrm>
            <a:prstGeom prst="rect">
              <a:avLst/>
            </a:prstGeom>
          </p:spPr>
        </p:pic>
        <p:pic>
          <p:nvPicPr>
            <p:cNvPr id="9" name="Picture 11" descr="Text&#10;&#10;Description automatically generated">
              <a:extLst>
                <a:ext uri="{FF2B5EF4-FFF2-40B4-BE49-F238E27FC236}">
                  <a16:creationId xmlns:a16="http://schemas.microsoft.com/office/drawing/2014/main" id="{89602453-958C-B4E9-420D-97768F97538C}"/>
                </a:ext>
              </a:extLst>
            </p:cNvPr>
            <p:cNvPicPr>
              <a:picLocks noChangeAspect="1"/>
            </p:cNvPicPr>
            <p:nvPr/>
          </p:nvPicPr>
          <p:blipFill>
            <a:blip r:embed="rId4"/>
            <a:stretch>
              <a:fillRect/>
            </a:stretch>
          </p:blipFill>
          <p:spPr>
            <a:xfrm>
              <a:off x="5420222" y="3571946"/>
              <a:ext cx="1533525" cy="828675"/>
            </a:xfrm>
            <a:prstGeom prst="rect">
              <a:avLst/>
            </a:prstGeom>
          </p:spPr>
        </p:pic>
      </p:grpSp>
      <p:sp>
        <p:nvSpPr>
          <p:cNvPr id="10" name="Text Placeholder 3">
            <a:extLst>
              <a:ext uri="{FF2B5EF4-FFF2-40B4-BE49-F238E27FC236}">
                <a16:creationId xmlns:a16="http://schemas.microsoft.com/office/drawing/2014/main" id="{80CC8742-DCD4-8A31-F982-388C9B7E9962}"/>
              </a:ext>
            </a:extLst>
          </p:cNvPr>
          <p:cNvSpPr>
            <a:spLocks noGrp="1"/>
          </p:cNvSpPr>
          <p:nvPr/>
        </p:nvSpPr>
        <p:spPr>
          <a:xfrm>
            <a:off x="6861983" y="3623587"/>
            <a:ext cx="3528693" cy="527845"/>
          </a:xfrm>
          <a:prstGeom prst="rect">
            <a:avLst/>
          </a:prstGeom>
        </p:spPr>
        <p:txBody>
          <a:bodyPr lIns="91440" tIns="45720" rIns="91440" bIns="45720" anchor="t">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rgbClr val="171616"/>
                </a:solidFill>
                <a:ea typeface="+mn-lt"/>
                <a:cs typeface="+mn-lt"/>
              </a:rPr>
              <a:t>Hardware Resources for </a:t>
            </a:r>
            <a:r>
              <a:rPr lang="en-US" sz="1600" b="1" dirty="0" err="1">
                <a:solidFill>
                  <a:srgbClr val="171616"/>
                </a:solidFill>
                <a:ea typeface="+mn-lt"/>
                <a:cs typeface="+mn-lt"/>
              </a:rPr>
              <a:t>PortPin</a:t>
            </a:r>
            <a:r>
              <a:rPr lang="en-US" sz="1600" b="1" dirty="0">
                <a:solidFill>
                  <a:srgbClr val="171616"/>
                </a:solidFill>
                <a:ea typeface="+mn-lt"/>
                <a:cs typeface="+mn-lt"/>
              </a:rPr>
              <a:t> PCR</a:t>
            </a:r>
            <a:endParaRPr lang="en-US" sz="2000" dirty="0">
              <a:solidFill>
                <a:srgbClr val="171616"/>
              </a:solidFill>
              <a:ea typeface="+mn-lt"/>
              <a:cs typeface="+mn-lt"/>
            </a:endParaRPr>
          </a:p>
        </p:txBody>
      </p:sp>
      <p:sp>
        <p:nvSpPr>
          <p:cNvPr id="14" name="TextBox 13">
            <a:extLst>
              <a:ext uri="{FF2B5EF4-FFF2-40B4-BE49-F238E27FC236}">
                <a16:creationId xmlns:a16="http://schemas.microsoft.com/office/drawing/2014/main" id="{DFA25D9E-BC46-4959-3060-FDE651EB330A}"/>
              </a:ext>
            </a:extLst>
          </p:cNvPr>
          <p:cNvSpPr txBox="1"/>
          <p:nvPr/>
        </p:nvSpPr>
        <p:spPr>
          <a:xfrm>
            <a:off x="9825826" y="4287945"/>
            <a:ext cx="3528693" cy="1477328"/>
          </a:xfrm>
          <a:prstGeom prst="rect">
            <a:avLst/>
          </a:prstGeom>
          <a:noFill/>
        </p:spPr>
        <p:txBody>
          <a:bodyPr wrap="square">
            <a:spAutoFit/>
          </a:bodyPr>
          <a:lstStyle/>
          <a:p>
            <a:pPr marL="0" indent="0">
              <a:buNone/>
            </a:pPr>
            <a:r>
              <a:rPr lang="en-US" sz="1800" dirty="0">
                <a:solidFill>
                  <a:srgbClr val="171616"/>
                </a:solidFill>
                <a:latin typeface="Times New Roman"/>
                <a:cs typeface="Times New Roman"/>
              </a:rPr>
              <a:t>Port C:</a:t>
            </a:r>
            <a:endParaRPr lang="en-US" dirty="0">
              <a:solidFill>
                <a:srgbClr val="034EA2"/>
              </a:solidFill>
              <a:latin typeface="Segoe UI"/>
              <a:cs typeface="Segoe UI"/>
            </a:endParaRPr>
          </a:p>
          <a:p>
            <a:pPr marL="0" indent="0">
              <a:buNone/>
            </a:pPr>
            <a:r>
              <a:rPr lang="en-US" sz="1800" dirty="0">
                <a:solidFill>
                  <a:srgbClr val="171616"/>
                </a:solidFill>
                <a:latin typeface="Times New Roman"/>
                <a:cs typeface="Segoe UI"/>
              </a:rPr>
              <a:t>PTC15 : 64 + 15 = 79</a:t>
            </a:r>
          </a:p>
          <a:p>
            <a:pPr marL="0" indent="0">
              <a:buNone/>
            </a:pPr>
            <a:r>
              <a:rPr lang="en-US" sz="1800" dirty="0">
                <a:solidFill>
                  <a:srgbClr val="171616"/>
                </a:solidFill>
                <a:latin typeface="Times New Roman"/>
                <a:cs typeface="Times New Roman"/>
              </a:rPr>
              <a:t>Port D:</a:t>
            </a:r>
            <a:endParaRPr lang="en-US" dirty="0">
              <a:solidFill>
                <a:srgbClr val="034EA2"/>
              </a:solidFill>
              <a:latin typeface="Segoe UI"/>
              <a:cs typeface="Segoe UI"/>
            </a:endParaRPr>
          </a:p>
          <a:p>
            <a:pPr marL="0" indent="0">
              <a:buNone/>
            </a:pPr>
            <a:r>
              <a:rPr lang="en-US" sz="1800" dirty="0">
                <a:solidFill>
                  <a:srgbClr val="171616"/>
                </a:solidFill>
                <a:latin typeface="Times New Roman"/>
                <a:cs typeface="Segoe UI"/>
              </a:rPr>
              <a:t>PTD16 : 96 + 6 = 102</a:t>
            </a:r>
            <a:endParaRPr lang="en-US" dirty="0">
              <a:cs typeface="Segoe UI"/>
            </a:endParaRPr>
          </a:p>
          <a:p>
            <a:pPr marL="0" indent="0">
              <a:buNone/>
            </a:pPr>
            <a:endParaRPr lang="en-US" dirty="0">
              <a:cs typeface="Segoe UI"/>
            </a:endParaRPr>
          </a:p>
        </p:txBody>
      </p:sp>
      <p:sp>
        <p:nvSpPr>
          <p:cNvPr id="15" name="Text Placeholder 3">
            <a:extLst>
              <a:ext uri="{FF2B5EF4-FFF2-40B4-BE49-F238E27FC236}">
                <a16:creationId xmlns:a16="http://schemas.microsoft.com/office/drawing/2014/main" id="{9DAC6378-D70D-BB03-B412-9E003AECD369}"/>
              </a:ext>
            </a:extLst>
          </p:cNvPr>
          <p:cNvSpPr>
            <a:spLocks noGrp="1"/>
          </p:cNvSpPr>
          <p:nvPr/>
        </p:nvSpPr>
        <p:spPr>
          <a:xfrm>
            <a:off x="381816" y="5791902"/>
            <a:ext cx="10930059" cy="948650"/>
          </a:xfrm>
          <a:prstGeom prst="rect">
            <a:avLst/>
          </a:prstGeom>
        </p:spPr>
        <p:txBody>
          <a:bodyPr lIns="91440" tIns="45720" rIns="91440" bIns="45720" anchor="t">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171616"/>
                </a:solidFill>
                <a:latin typeface="Times New Roman"/>
                <a:cs typeface="Segoe UI"/>
              </a:rPr>
              <a:t>Create port container to activate and manipulate input and output peripheral</a:t>
            </a:r>
            <a:endParaRPr lang="en-US" dirty="0"/>
          </a:p>
        </p:txBody>
      </p:sp>
      <p:pic>
        <p:nvPicPr>
          <p:cNvPr id="5" name="Picture 4">
            <a:extLst>
              <a:ext uri="{FF2B5EF4-FFF2-40B4-BE49-F238E27FC236}">
                <a16:creationId xmlns:a16="http://schemas.microsoft.com/office/drawing/2014/main" id="{F6630DC6-3E64-6069-1A96-D49D13D0ABF9}"/>
              </a:ext>
            </a:extLst>
          </p:cNvPr>
          <p:cNvPicPr>
            <a:picLocks noChangeAspect="1"/>
          </p:cNvPicPr>
          <p:nvPr/>
        </p:nvPicPr>
        <p:blipFill>
          <a:blip r:embed="rId5"/>
          <a:stretch>
            <a:fillRect/>
          </a:stretch>
        </p:blipFill>
        <p:spPr>
          <a:xfrm>
            <a:off x="3631705" y="2784550"/>
            <a:ext cx="3230278" cy="2685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139A118-C1E9-C828-A79E-EEEDBED6DB08}"/>
              </a:ext>
            </a:extLst>
          </p:cNvPr>
          <p:cNvPicPr>
            <a:picLocks noChangeAspect="1"/>
          </p:cNvPicPr>
          <p:nvPr/>
        </p:nvPicPr>
        <p:blipFill>
          <a:blip r:embed="rId6"/>
          <a:stretch>
            <a:fillRect/>
          </a:stretch>
        </p:blipFill>
        <p:spPr>
          <a:xfrm>
            <a:off x="7171785" y="1419345"/>
            <a:ext cx="3489019" cy="1230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9894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flipH="1">
            <a:off x="0" y="1034869"/>
            <a:ext cx="12191998" cy="5892800"/>
            <a:chOff x="2" y="965200"/>
            <a:chExt cx="12191998" cy="5892800"/>
          </a:xfrm>
        </p:grpSpPr>
        <p:pic>
          <p:nvPicPr>
            <p:cNvPr id="98" name="Picture 97">
              <a:extLst>
                <a:ext uri="{FF2B5EF4-FFF2-40B4-BE49-F238E27FC236}">
                  <a16:creationId xmlns:a16="http://schemas.microsoft.com/office/drawing/2014/main" id="{ADD955EB-8EFB-D74E-8D27-E09245B653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965200"/>
              <a:ext cx="9250017" cy="5892800"/>
            </a:xfrm>
            <a:prstGeom prst="rect">
              <a:avLst/>
            </a:prstGeom>
          </p:spPr>
        </p:pic>
        <p:sp>
          <p:nvSpPr>
            <p:cNvPr id="100" name="Rectangle 99">
              <a:extLst>
                <a:ext uri="{FF2B5EF4-FFF2-40B4-BE49-F238E27FC236}">
                  <a16:creationId xmlns:a16="http://schemas.microsoft.com/office/drawing/2014/main" id="{DB3170D3-B45C-604D-823B-D1F61C0981D1}"/>
                </a:ext>
              </a:extLst>
            </p:cNvPr>
            <p:cNvSpPr/>
            <p:nvPr/>
          </p:nvSpPr>
          <p:spPr>
            <a:xfrm rot="10800000">
              <a:off x="155713" y="965200"/>
              <a:ext cx="12036287" cy="5892800"/>
            </a:xfrm>
            <a:prstGeom prst="rect">
              <a:avLst/>
            </a:prstGeom>
            <a:gradFill flip="none" rotWithShape="1">
              <a:gsLst>
                <a:gs pos="57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grpSp>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defRPr/>
            </a:pPr>
            <a:r>
              <a:rPr lang="en-US" b="1" spc="-100" dirty="0">
                <a:latin typeface="BR Omega VN"/>
                <a:cs typeface="Arial"/>
              </a:rPr>
              <a:t>EB TRESOS CONFIGURATION: MCU Module</a:t>
            </a:r>
            <a:endParaRPr lang="en-US" spc="-100" dirty="0">
              <a:latin typeface="BR Omega VN"/>
              <a:cs typeface="Arial"/>
            </a:endParaRPr>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26</a:t>
            </a:fld>
            <a:endParaRPr lang="x-none"/>
          </a:p>
        </p:txBody>
      </p:sp>
      <p:sp>
        <p:nvSpPr>
          <p:cNvPr id="6" name="TextBox 5"/>
          <p:cNvSpPr txBox="1"/>
          <p:nvPr/>
        </p:nvSpPr>
        <p:spPr>
          <a:xfrm>
            <a:off x="379562" y="1276670"/>
            <a:ext cx="10506975" cy="369332"/>
          </a:xfrm>
          <a:prstGeom prst="rect">
            <a:avLst/>
          </a:prstGeom>
          <a:noFill/>
        </p:spPr>
        <p:txBody>
          <a:bodyPr wrap="square" rtlCol="0">
            <a:spAutoFit/>
          </a:bodyPr>
          <a:lstStyle/>
          <a:p>
            <a:r>
              <a:rPr lang="en-US" b="1" dirty="0"/>
              <a:t>MCU MODULE CONFIGURATION: </a:t>
            </a:r>
          </a:p>
        </p:txBody>
      </p:sp>
      <p:sp>
        <p:nvSpPr>
          <p:cNvPr id="20" name="TextBox 19"/>
          <p:cNvSpPr txBox="1"/>
          <p:nvPr/>
        </p:nvSpPr>
        <p:spPr>
          <a:xfrm>
            <a:off x="5372928" y="3327702"/>
            <a:ext cx="4841906" cy="369332"/>
          </a:xfrm>
          <a:prstGeom prst="rect">
            <a:avLst/>
          </a:prstGeom>
          <a:solidFill>
            <a:schemeClr val="bg1"/>
          </a:solidFill>
        </p:spPr>
        <p:txBody>
          <a:bodyPr wrap="square" lIns="91440" tIns="45720" rIns="91440" bIns="45720" rtlCol="0" anchor="t">
            <a:spAutoFit/>
          </a:bodyPr>
          <a:lstStyle/>
          <a:p>
            <a:r>
              <a:rPr lang="en-US" dirty="0"/>
              <a:t>Clock reference configuration for GPT Module</a:t>
            </a:r>
            <a:endParaRPr lang="en-US" dirty="0">
              <a:cs typeface="Calibri"/>
            </a:endParaRPr>
          </a:p>
        </p:txBody>
      </p:sp>
      <p:sp>
        <p:nvSpPr>
          <p:cNvPr id="21" name="TextBox 20"/>
          <p:cNvSpPr txBox="1"/>
          <p:nvPr/>
        </p:nvSpPr>
        <p:spPr>
          <a:xfrm>
            <a:off x="525780" y="5303869"/>
            <a:ext cx="4649638" cy="707886"/>
          </a:xfrm>
          <a:prstGeom prst="rect">
            <a:avLst/>
          </a:prstGeom>
          <a:solidFill>
            <a:schemeClr val="bg1"/>
          </a:solidFill>
        </p:spPr>
        <p:txBody>
          <a:bodyPr wrap="square" lIns="91440" tIns="45720" rIns="91440" bIns="45720" rtlCol="0" anchor="t">
            <a:spAutoFit/>
          </a:bodyPr>
          <a:lstStyle/>
          <a:p>
            <a:r>
              <a:rPr lang="en-US" sz="2000" dirty="0"/>
              <a:t>Since SOSC was default enable, it is utilized as the clock source for GPT. </a:t>
            </a:r>
          </a:p>
        </p:txBody>
      </p:sp>
      <p:pic>
        <p:nvPicPr>
          <p:cNvPr id="10" name="Picture 9">
            <a:extLst>
              <a:ext uri="{FF2B5EF4-FFF2-40B4-BE49-F238E27FC236}">
                <a16:creationId xmlns:a16="http://schemas.microsoft.com/office/drawing/2014/main" id="{2A735912-5D6E-CDA8-13B2-2BFFDB072884}"/>
              </a:ext>
            </a:extLst>
          </p:cNvPr>
          <p:cNvPicPr>
            <a:picLocks noChangeAspect="1"/>
          </p:cNvPicPr>
          <p:nvPr/>
        </p:nvPicPr>
        <p:blipFill>
          <a:blip r:embed="rId3"/>
          <a:stretch>
            <a:fillRect/>
          </a:stretch>
        </p:blipFill>
        <p:spPr>
          <a:xfrm>
            <a:off x="354685" y="1779262"/>
            <a:ext cx="4584785" cy="3387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12F3A72-F9F4-9331-06E0-864187627FD2}"/>
              </a:ext>
            </a:extLst>
          </p:cNvPr>
          <p:cNvPicPr>
            <a:picLocks noChangeAspect="1"/>
          </p:cNvPicPr>
          <p:nvPr/>
        </p:nvPicPr>
        <p:blipFill>
          <a:blip r:embed="rId4"/>
          <a:stretch>
            <a:fillRect/>
          </a:stretch>
        </p:blipFill>
        <p:spPr>
          <a:xfrm>
            <a:off x="5477356" y="1184422"/>
            <a:ext cx="5027806" cy="1858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1018D25F-0891-D7B2-D582-EC6806010F97}"/>
              </a:ext>
            </a:extLst>
          </p:cNvPr>
          <p:cNvPicPr>
            <a:picLocks noChangeAspect="1"/>
          </p:cNvPicPr>
          <p:nvPr/>
        </p:nvPicPr>
        <p:blipFill>
          <a:blip r:embed="rId5"/>
          <a:stretch>
            <a:fillRect/>
          </a:stretch>
        </p:blipFill>
        <p:spPr>
          <a:xfrm>
            <a:off x="5536491" y="3841221"/>
            <a:ext cx="4968671" cy="2651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5736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flipH="1">
            <a:off x="0" y="1034869"/>
            <a:ext cx="12191998" cy="5892800"/>
            <a:chOff x="2" y="965200"/>
            <a:chExt cx="12191998" cy="5892800"/>
          </a:xfrm>
        </p:grpSpPr>
        <p:pic>
          <p:nvPicPr>
            <p:cNvPr id="98" name="Picture 97">
              <a:extLst>
                <a:ext uri="{FF2B5EF4-FFF2-40B4-BE49-F238E27FC236}">
                  <a16:creationId xmlns:a16="http://schemas.microsoft.com/office/drawing/2014/main" id="{ADD955EB-8EFB-D74E-8D27-E09245B653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965200"/>
              <a:ext cx="9250017" cy="5892800"/>
            </a:xfrm>
            <a:prstGeom prst="rect">
              <a:avLst/>
            </a:prstGeom>
          </p:spPr>
        </p:pic>
        <p:sp>
          <p:nvSpPr>
            <p:cNvPr id="100" name="Rectangle 99">
              <a:extLst>
                <a:ext uri="{FF2B5EF4-FFF2-40B4-BE49-F238E27FC236}">
                  <a16:creationId xmlns:a16="http://schemas.microsoft.com/office/drawing/2014/main" id="{DB3170D3-B45C-604D-823B-D1F61C0981D1}"/>
                </a:ext>
              </a:extLst>
            </p:cNvPr>
            <p:cNvSpPr/>
            <p:nvPr/>
          </p:nvSpPr>
          <p:spPr>
            <a:xfrm rot="10800000">
              <a:off x="155713" y="965200"/>
              <a:ext cx="12036287" cy="5892800"/>
            </a:xfrm>
            <a:prstGeom prst="rect">
              <a:avLst/>
            </a:prstGeom>
            <a:gradFill flip="none" rotWithShape="1">
              <a:gsLst>
                <a:gs pos="57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grpSp>
      <p:sp>
        <p:nvSpPr>
          <p:cNvPr id="173" name="Rounded Rectangle 172">
            <a:extLst>
              <a:ext uri="{FF2B5EF4-FFF2-40B4-BE49-F238E27FC236}">
                <a16:creationId xmlns:a16="http://schemas.microsoft.com/office/drawing/2014/main" id="{D8B18E4C-8011-104D-9CD6-A16285214434}"/>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a:extLst>
              <a:ext uri="{FF2B5EF4-FFF2-40B4-BE49-F238E27FC236}">
                <a16:creationId xmlns:a16="http://schemas.microsoft.com/office/drawing/2014/main" id="{D778F522-9FAB-3F48-93A1-F4F5E9E280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A8015E1E-097E-A34F-B041-7E1C36043C54}"/>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a:extLst>
              <a:ext uri="{FF2B5EF4-FFF2-40B4-BE49-F238E27FC236}">
                <a16:creationId xmlns:a16="http://schemas.microsoft.com/office/drawing/2014/main" id="{7EEE66F7-CD23-4240-B3A4-BE263EC34523}"/>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DFF92E29-E76E-5B47-AED9-161D1BC7BCE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a:extLst>
              <a:ext uri="{FF2B5EF4-FFF2-40B4-BE49-F238E27FC236}">
                <a16:creationId xmlns:a16="http://schemas.microsoft.com/office/drawing/2014/main" id="{EA47BEBF-9602-2043-9331-AD8DCAF083C8}"/>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pPr>
              <a:defRPr/>
            </a:pPr>
            <a:r>
              <a:rPr lang="en-US" b="1" spc="-100" dirty="0">
                <a:latin typeface="BR Omega VN"/>
                <a:cs typeface="Arial" panose="020B0604020202020204" pitchFamily="34" charset="0"/>
              </a:rPr>
              <a:t>EB TRESOS CONFIGURATION: GPT Module</a:t>
            </a:r>
            <a:endParaRPr lang="en-US" spc="-100" dirty="0">
              <a:latin typeface="BR Omega VN"/>
              <a:cs typeface="Arial" panose="020B0604020202020204" pitchFamily="34" charset="0"/>
            </a:endParaRPr>
          </a:p>
        </p:txBody>
      </p:sp>
      <p:sp>
        <p:nvSpPr>
          <p:cNvPr id="3" name="Slide Number Placeholder 2">
            <a:extLst>
              <a:ext uri="{FF2B5EF4-FFF2-40B4-BE49-F238E27FC236}">
                <a16:creationId xmlns:a16="http://schemas.microsoft.com/office/drawing/2014/main" id="{9D62DD08-1A17-1C41-B6DB-C701A3152CF3}"/>
              </a:ext>
            </a:extLst>
          </p:cNvPr>
          <p:cNvSpPr>
            <a:spLocks noGrp="1"/>
          </p:cNvSpPr>
          <p:nvPr>
            <p:ph type="sldNum" sz="quarter" idx="12"/>
          </p:nvPr>
        </p:nvSpPr>
        <p:spPr/>
        <p:txBody>
          <a:bodyPr/>
          <a:lstStyle/>
          <a:p>
            <a:fld id="{E012F146-47F9-A646-B182-8CC39B8AD32B}" type="slidenum">
              <a:rPr lang="x-none" smtClean="0"/>
              <a:pPr/>
              <a:t>27</a:t>
            </a:fld>
            <a:endParaRPr lang="x-none"/>
          </a:p>
        </p:txBody>
      </p:sp>
      <p:sp>
        <p:nvSpPr>
          <p:cNvPr id="6" name="TextBox 5"/>
          <p:cNvSpPr txBox="1"/>
          <p:nvPr/>
        </p:nvSpPr>
        <p:spPr>
          <a:xfrm>
            <a:off x="379562" y="1276670"/>
            <a:ext cx="10506975" cy="369332"/>
          </a:xfrm>
          <a:prstGeom prst="rect">
            <a:avLst/>
          </a:prstGeom>
          <a:noFill/>
        </p:spPr>
        <p:txBody>
          <a:bodyPr wrap="square" rtlCol="0">
            <a:spAutoFit/>
          </a:bodyPr>
          <a:lstStyle/>
          <a:p>
            <a:r>
              <a:rPr lang="en-US" b="1" dirty="0"/>
              <a:t>GPT MODULE CONFIGURATION: </a:t>
            </a:r>
          </a:p>
        </p:txBody>
      </p:sp>
      <p:sp>
        <p:nvSpPr>
          <p:cNvPr id="19" name="TextBox 18"/>
          <p:cNvSpPr txBox="1"/>
          <p:nvPr/>
        </p:nvSpPr>
        <p:spPr>
          <a:xfrm>
            <a:off x="457142" y="3183042"/>
            <a:ext cx="4649638" cy="584775"/>
          </a:xfrm>
          <a:prstGeom prst="rect">
            <a:avLst/>
          </a:prstGeom>
          <a:solidFill>
            <a:schemeClr val="bg1"/>
          </a:solidFill>
        </p:spPr>
        <p:txBody>
          <a:bodyPr wrap="square" rtlCol="0">
            <a:spAutoFit/>
          </a:bodyPr>
          <a:lstStyle/>
          <a:p>
            <a:r>
              <a:rPr lang="en-US" sz="1600" dirty="0"/>
              <a:t>Setup the reference for the container configure in the MCU Module.</a:t>
            </a:r>
          </a:p>
        </p:txBody>
      </p:sp>
      <p:sp>
        <p:nvSpPr>
          <p:cNvPr id="20" name="TextBox 19"/>
          <p:cNvSpPr txBox="1"/>
          <p:nvPr/>
        </p:nvSpPr>
        <p:spPr>
          <a:xfrm>
            <a:off x="283927" y="6123115"/>
            <a:ext cx="5121380" cy="584775"/>
          </a:xfrm>
          <a:prstGeom prst="rect">
            <a:avLst/>
          </a:prstGeom>
          <a:solidFill>
            <a:schemeClr val="bg1"/>
          </a:solidFill>
        </p:spPr>
        <p:txBody>
          <a:bodyPr wrap="square" rtlCol="0">
            <a:spAutoFit/>
          </a:bodyPr>
          <a:lstStyle/>
          <a:p>
            <a:r>
              <a:rPr lang="en-US" sz="1600" dirty="0"/>
              <a:t>Enable the GPT ISR and GPT modules used for FTM_2_CH_4_CH_5</a:t>
            </a:r>
          </a:p>
        </p:txBody>
      </p:sp>
      <p:sp>
        <p:nvSpPr>
          <p:cNvPr id="22" name="TextBox 21"/>
          <p:cNvSpPr txBox="1"/>
          <p:nvPr/>
        </p:nvSpPr>
        <p:spPr>
          <a:xfrm>
            <a:off x="6137155" y="5261331"/>
            <a:ext cx="5121380" cy="830997"/>
          </a:xfrm>
          <a:prstGeom prst="rect">
            <a:avLst/>
          </a:prstGeom>
          <a:solidFill>
            <a:schemeClr val="bg1"/>
          </a:solidFill>
        </p:spPr>
        <p:txBody>
          <a:bodyPr wrap="square" lIns="91440" tIns="45720" rIns="91440" bIns="45720" rtlCol="0" anchor="t">
            <a:spAutoFit/>
          </a:bodyPr>
          <a:lstStyle/>
          <a:p>
            <a:r>
              <a:rPr lang="en-US" sz="1600" dirty="0"/>
              <a:t>Set the </a:t>
            </a:r>
            <a:r>
              <a:rPr lang="en-US" sz="1600" dirty="0" err="1"/>
              <a:t>GptFtmPrescaler</a:t>
            </a:r>
            <a:r>
              <a:rPr lang="en-US" sz="1600" dirty="0"/>
              <a:t> to 2, to achieve 62.5KHz . In which all the configuration shown above will be called using the Gpt_FTM2_Notification.  </a:t>
            </a:r>
          </a:p>
        </p:txBody>
      </p:sp>
      <p:pic>
        <p:nvPicPr>
          <p:cNvPr id="10" name="Picture 9">
            <a:extLst>
              <a:ext uri="{FF2B5EF4-FFF2-40B4-BE49-F238E27FC236}">
                <a16:creationId xmlns:a16="http://schemas.microsoft.com/office/drawing/2014/main" id="{716852D0-B123-047B-2DCF-DB1E213DA051}"/>
              </a:ext>
            </a:extLst>
          </p:cNvPr>
          <p:cNvPicPr>
            <a:picLocks noChangeAspect="1"/>
          </p:cNvPicPr>
          <p:nvPr/>
        </p:nvPicPr>
        <p:blipFill>
          <a:blip r:embed="rId3"/>
          <a:stretch>
            <a:fillRect/>
          </a:stretch>
        </p:blipFill>
        <p:spPr>
          <a:xfrm>
            <a:off x="5799653" y="977861"/>
            <a:ext cx="5512222" cy="4009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DFC9C375-1E1D-644A-7FCE-E429F4084298}"/>
              </a:ext>
            </a:extLst>
          </p:cNvPr>
          <p:cNvPicPr>
            <a:picLocks noChangeAspect="1"/>
          </p:cNvPicPr>
          <p:nvPr/>
        </p:nvPicPr>
        <p:blipFill>
          <a:blip r:embed="rId4"/>
          <a:stretch>
            <a:fillRect/>
          </a:stretch>
        </p:blipFill>
        <p:spPr>
          <a:xfrm>
            <a:off x="485536" y="1635834"/>
            <a:ext cx="4649639" cy="1462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B27E1417-4769-65BF-8BC6-30166EB825E1}"/>
              </a:ext>
            </a:extLst>
          </p:cNvPr>
          <p:cNvPicPr>
            <a:picLocks noChangeAspect="1"/>
          </p:cNvPicPr>
          <p:nvPr/>
        </p:nvPicPr>
        <p:blipFill>
          <a:blip r:embed="rId5"/>
          <a:stretch>
            <a:fillRect/>
          </a:stretch>
        </p:blipFill>
        <p:spPr>
          <a:xfrm>
            <a:off x="636734" y="3767817"/>
            <a:ext cx="2687410" cy="2257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Oval 14">
            <a:extLst>
              <a:ext uri="{FF2B5EF4-FFF2-40B4-BE49-F238E27FC236}">
                <a16:creationId xmlns:a16="http://schemas.microsoft.com/office/drawing/2014/main" id="{4C6B1250-3741-7901-B56C-DBE6B39FF69C}"/>
              </a:ext>
            </a:extLst>
          </p:cNvPr>
          <p:cNvSpPr/>
          <p:nvPr/>
        </p:nvSpPr>
        <p:spPr>
          <a:xfrm>
            <a:off x="666131" y="5676829"/>
            <a:ext cx="2793210" cy="2313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4375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CF53-C001-138A-81DB-43B154BE24FF}"/>
              </a:ext>
            </a:extLst>
          </p:cNvPr>
          <p:cNvSpPr>
            <a:spLocks noGrp="1"/>
          </p:cNvSpPr>
          <p:nvPr>
            <p:ph type="title"/>
          </p:nvPr>
        </p:nvSpPr>
        <p:spPr/>
        <p:txBody>
          <a:bodyPr/>
          <a:lstStyle/>
          <a:p>
            <a:r>
              <a:rPr lang="en-US" dirty="0">
                <a:latin typeface="BR Omega VN"/>
              </a:rPr>
              <a:t>SEQUENCES</a:t>
            </a:r>
            <a:endParaRPr lang="en-US" b="0" dirty="0">
              <a:latin typeface="BR Omega VN"/>
            </a:endParaRPr>
          </a:p>
        </p:txBody>
      </p:sp>
      <p:sp>
        <p:nvSpPr>
          <p:cNvPr id="3" name="Slide Number Placeholder 2">
            <a:extLst>
              <a:ext uri="{FF2B5EF4-FFF2-40B4-BE49-F238E27FC236}">
                <a16:creationId xmlns:a16="http://schemas.microsoft.com/office/drawing/2014/main" id="{A69C2F64-A83C-A6B6-C4F2-A336327F831E}"/>
              </a:ext>
            </a:extLst>
          </p:cNvPr>
          <p:cNvSpPr>
            <a:spLocks noGrp="1"/>
          </p:cNvSpPr>
          <p:nvPr>
            <p:ph type="sldNum" sz="quarter" idx="12"/>
          </p:nvPr>
        </p:nvSpPr>
        <p:spPr/>
        <p:txBody>
          <a:bodyPr/>
          <a:lstStyle/>
          <a:p>
            <a:fld id="{E012F146-47F9-A646-B182-8CC39B8AD32B}" type="slidenum">
              <a:rPr lang="x-none" dirty="0" smtClean="0"/>
              <a:pPr/>
              <a:t>28</a:t>
            </a:fld>
            <a:endParaRPr lang="x-none"/>
          </a:p>
        </p:txBody>
      </p:sp>
      <p:sp>
        <p:nvSpPr>
          <p:cNvPr id="7" name="TextBox 6">
            <a:extLst>
              <a:ext uri="{FF2B5EF4-FFF2-40B4-BE49-F238E27FC236}">
                <a16:creationId xmlns:a16="http://schemas.microsoft.com/office/drawing/2014/main" id="{22BF9CE3-5C09-2210-8ADD-435CBDD072ED}"/>
              </a:ext>
            </a:extLst>
          </p:cNvPr>
          <p:cNvSpPr txBox="1"/>
          <p:nvPr/>
        </p:nvSpPr>
        <p:spPr>
          <a:xfrm>
            <a:off x="779166" y="5718345"/>
            <a:ext cx="77245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solidFill>
                  <a:schemeClr val="accent5"/>
                </a:solidFill>
                <a:latin typeface="Times New Roman"/>
                <a:cs typeface="Segoe UI"/>
              </a:rPr>
              <a:t>Create a new project  and Import the Configured files and Static Codes into the IAR EWARM IDE</a:t>
            </a:r>
            <a:endParaRPr lang="en-US" dirty="0">
              <a:solidFill>
                <a:schemeClr val="accent5"/>
              </a:solidFill>
            </a:endParaRPr>
          </a:p>
        </p:txBody>
      </p:sp>
      <p:sp>
        <p:nvSpPr>
          <p:cNvPr id="5" name="Arrow: Right 4">
            <a:extLst>
              <a:ext uri="{FF2B5EF4-FFF2-40B4-BE49-F238E27FC236}">
                <a16:creationId xmlns:a16="http://schemas.microsoft.com/office/drawing/2014/main" id="{AE2E515F-EBD9-38D9-1355-0067B6DAB51E}"/>
              </a:ext>
            </a:extLst>
          </p:cNvPr>
          <p:cNvSpPr/>
          <p:nvPr/>
        </p:nvSpPr>
        <p:spPr>
          <a:xfrm>
            <a:off x="2805952" y="3035119"/>
            <a:ext cx="1185196" cy="328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Logo&#10;&#10;Description automatically generated">
            <a:extLst>
              <a:ext uri="{FF2B5EF4-FFF2-40B4-BE49-F238E27FC236}">
                <a16:creationId xmlns:a16="http://schemas.microsoft.com/office/drawing/2014/main" id="{EB678835-461B-DBBA-90CB-30F8CF84CD37}"/>
              </a:ext>
            </a:extLst>
          </p:cNvPr>
          <p:cNvPicPr>
            <a:picLocks noChangeAspect="1"/>
          </p:cNvPicPr>
          <p:nvPr/>
        </p:nvPicPr>
        <p:blipFill>
          <a:blip r:embed="rId2"/>
          <a:stretch>
            <a:fillRect/>
          </a:stretch>
        </p:blipFill>
        <p:spPr>
          <a:xfrm>
            <a:off x="4149765" y="2551465"/>
            <a:ext cx="1367770" cy="1367770"/>
          </a:xfrm>
          <a:prstGeom prst="rect">
            <a:avLst/>
          </a:prstGeom>
        </p:spPr>
      </p:pic>
      <p:pic>
        <p:nvPicPr>
          <p:cNvPr id="11" name="Picture 11" descr="Text&#10;&#10;Description automatically generated">
            <a:extLst>
              <a:ext uri="{FF2B5EF4-FFF2-40B4-BE49-F238E27FC236}">
                <a16:creationId xmlns:a16="http://schemas.microsoft.com/office/drawing/2014/main" id="{A4759A52-515F-48A5-5720-05ACDABBBCB4}"/>
              </a:ext>
            </a:extLst>
          </p:cNvPr>
          <p:cNvPicPr>
            <a:picLocks noChangeAspect="1"/>
          </p:cNvPicPr>
          <p:nvPr/>
        </p:nvPicPr>
        <p:blipFill>
          <a:blip r:embed="rId3"/>
          <a:stretch>
            <a:fillRect/>
          </a:stretch>
        </p:blipFill>
        <p:spPr>
          <a:xfrm>
            <a:off x="9007423" y="986750"/>
            <a:ext cx="2105025" cy="2447925"/>
          </a:xfrm>
          <a:prstGeom prst="rect">
            <a:avLst/>
          </a:prstGeom>
        </p:spPr>
      </p:pic>
      <p:pic>
        <p:nvPicPr>
          <p:cNvPr id="12" name="Picture 12">
            <a:extLst>
              <a:ext uri="{FF2B5EF4-FFF2-40B4-BE49-F238E27FC236}">
                <a16:creationId xmlns:a16="http://schemas.microsoft.com/office/drawing/2014/main" id="{AB444B6C-F688-461C-C3D9-7A8AC1B91680}"/>
              </a:ext>
            </a:extLst>
          </p:cNvPr>
          <p:cNvPicPr>
            <a:picLocks noChangeAspect="1"/>
          </p:cNvPicPr>
          <p:nvPr/>
        </p:nvPicPr>
        <p:blipFill>
          <a:blip r:embed="rId4"/>
          <a:stretch>
            <a:fillRect/>
          </a:stretch>
        </p:blipFill>
        <p:spPr>
          <a:xfrm>
            <a:off x="8927421" y="3516142"/>
            <a:ext cx="2266950" cy="2590800"/>
          </a:xfrm>
          <a:prstGeom prst="rect">
            <a:avLst/>
          </a:prstGeom>
        </p:spPr>
      </p:pic>
      <p:pic>
        <p:nvPicPr>
          <p:cNvPr id="10" name="Picture 9">
            <a:extLst>
              <a:ext uri="{FF2B5EF4-FFF2-40B4-BE49-F238E27FC236}">
                <a16:creationId xmlns:a16="http://schemas.microsoft.com/office/drawing/2014/main" id="{FDD04F82-3E4B-64D5-2854-09DB45BA24B7}"/>
              </a:ext>
            </a:extLst>
          </p:cNvPr>
          <p:cNvPicPr>
            <a:picLocks noChangeAspect="1"/>
          </p:cNvPicPr>
          <p:nvPr/>
        </p:nvPicPr>
        <p:blipFill>
          <a:blip r:embed="rId5"/>
          <a:stretch>
            <a:fillRect/>
          </a:stretch>
        </p:blipFill>
        <p:spPr>
          <a:xfrm>
            <a:off x="385439" y="1073179"/>
            <a:ext cx="1945685" cy="4580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0C3B227-A238-7558-9B26-35F79D754029}"/>
              </a:ext>
            </a:extLst>
          </p:cNvPr>
          <p:cNvPicPr>
            <a:picLocks noChangeAspect="1"/>
          </p:cNvPicPr>
          <p:nvPr/>
        </p:nvPicPr>
        <p:blipFill>
          <a:blip r:embed="rId6"/>
          <a:stretch>
            <a:fillRect/>
          </a:stretch>
        </p:blipFill>
        <p:spPr>
          <a:xfrm>
            <a:off x="6697608" y="1168571"/>
            <a:ext cx="1806097" cy="4282811"/>
          </a:xfrm>
          <a:prstGeom prst="rect">
            <a:avLst/>
          </a:prstGeom>
        </p:spPr>
      </p:pic>
    </p:spTree>
    <p:extLst>
      <p:ext uri="{BB962C8B-B14F-4D97-AF65-F5344CB8AC3E}">
        <p14:creationId xmlns:p14="http://schemas.microsoft.com/office/powerpoint/2010/main" val="260371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D47D-4095-FD87-4F47-E7A9E0A0527C}"/>
              </a:ext>
            </a:extLst>
          </p:cNvPr>
          <p:cNvSpPr>
            <a:spLocks noGrp="1"/>
          </p:cNvSpPr>
          <p:nvPr>
            <p:ph type="title"/>
          </p:nvPr>
        </p:nvSpPr>
        <p:spPr/>
        <p:txBody>
          <a:bodyPr/>
          <a:lstStyle/>
          <a:p>
            <a:r>
              <a:rPr lang="en-US" dirty="0">
                <a:latin typeface="BR Omega VN"/>
              </a:rPr>
              <a:t>IAR EWARM project option (Device, Debugger)</a:t>
            </a:r>
            <a:endParaRPr lang="en-US" dirty="0"/>
          </a:p>
        </p:txBody>
      </p:sp>
      <p:sp>
        <p:nvSpPr>
          <p:cNvPr id="3" name="Slide Number Placeholder 2">
            <a:extLst>
              <a:ext uri="{FF2B5EF4-FFF2-40B4-BE49-F238E27FC236}">
                <a16:creationId xmlns:a16="http://schemas.microsoft.com/office/drawing/2014/main" id="{552806DF-AA88-544A-3F54-31273CD8DEBD}"/>
              </a:ext>
            </a:extLst>
          </p:cNvPr>
          <p:cNvSpPr>
            <a:spLocks noGrp="1"/>
          </p:cNvSpPr>
          <p:nvPr>
            <p:ph type="sldNum" sz="quarter" idx="12"/>
          </p:nvPr>
        </p:nvSpPr>
        <p:spPr/>
        <p:txBody>
          <a:bodyPr/>
          <a:lstStyle/>
          <a:p>
            <a:fld id="{E012F146-47F9-A646-B182-8CC39B8AD32B}" type="slidenum">
              <a:rPr lang="x-none" smtClean="0"/>
              <a:pPr/>
              <a:t>29</a:t>
            </a:fld>
            <a:endParaRPr lang="x-none"/>
          </a:p>
        </p:txBody>
      </p:sp>
      <p:pic>
        <p:nvPicPr>
          <p:cNvPr id="4" name="Picture 4" descr="Graphical user interface, application&#10;&#10;Description automatically generated">
            <a:extLst>
              <a:ext uri="{FF2B5EF4-FFF2-40B4-BE49-F238E27FC236}">
                <a16:creationId xmlns:a16="http://schemas.microsoft.com/office/drawing/2014/main" id="{BD19D646-5A71-83CD-CB93-7DB789EEC6CD}"/>
              </a:ext>
            </a:extLst>
          </p:cNvPr>
          <p:cNvPicPr>
            <a:picLocks noChangeAspect="1"/>
          </p:cNvPicPr>
          <p:nvPr/>
        </p:nvPicPr>
        <p:blipFill>
          <a:blip r:embed="rId2"/>
          <a:stretch>
            <a:fillRect/>
          </a:stretch>
        </p:blipFill>
        <p:spPr>
          <a:xfrm>
            <a:off x="432515" y="1149834"/>
            <a:ext cx="4950030" cy="4395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descr="Graphical user interface, application&#10;&#10;Description automatically generated">
            <a:extLst>
              <a:ext uri="{FF2B5EF4-FFF2-40B4-BE49-F238E27FC236}">
                <a16:creationId xmlns:a16="http://schemas.microsoft.com/office/drawing/2014/main" id="{1FE84305-A4A0-DF51-3B5F-88C9FBCCF374}"/>
              </a:ext>
            </a:extLst>
          </p:cNvPr>
          <p:cNvPicPr>
            <a:picLocks noChangeAspect="1"/>
          </p:cNvPicPr>
          <p:nvPr/>
        </p:nvPicPr>
        <p:blipFill>
          <a:blip r:embed="rId3"/>
          <a:stretch>
            <a:fillRect/>
          </a:stretch>
        </p:blipFill>
        <p:spPr>
          <a:xfrm>
            <a:off x="6096660" y="1153825"/>
            <a:ext cx="4920342" cy="4397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A324EA7-E938-B463-A5C7-6611791F063D}"/>
              </a:ext>
            </a:extLst>
          </p:cNvPr>
          <p:cNvSpPr txBox="1"/>
          <p:nvPr/>
        </p:nvSpPr>
        <p:spPr>
          <a:xfrm>
            <a:off x="1033153" y="5892140"/>
            <a:ext cx="73547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rgbClr val="171616"/>
                </a:solidFill>
                <a:latin typeface="Times New Roman"/>
              </a:rPr>
              <a:t>Setup options need to be configured in IAR EWARM</a:t>
            </a:r>
            <a:endParaRPr lang="en-US" sz="2400" dirty="0">
              <a:cs typeface="Segoe UI"/>
            </a:endParaRPr>
          </a:p>
        </p:txBody>
      </p:sp>
    </p:spTree>
    <p:extLst>
      <p:ext uri="{BB962C8B-B14F-4D97-AF65-F5344CB8AC3E}">
        <p14:creationId xmlns:p14="http://schemas.microsoft.com/office/powerpoint/2010/main" val="103743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755990" y="5015709"/>
            <a:ext cx="11077318" cy="830997"/>
          </a:xfrm>
          <a:prstGeom prst="rect">
            <a:avLst/>
          </a:prstGeom>
          <a:noFill/>
        </p:spPr>
        <p:txBody>
          <a:bodyPr wrap="square" lIns="91440" tIns="45720" rIns="91440" bIns="45720" rtlCol="0" anchor="t">
            <a:spAutoFit/>
          </a:bodyPr>
          <a:lstStyle/>
          <a:p>
            <a:pPr>
              <a:defRPr/>
            </a:pPr>
            <a:r>
              <a:rPr kumimoji="0" lang="en-US" sz="4800" b="1" u="none" strike="noStrike" kern="1200" cap="none" spc="-100" normalizeH="0" baseline="0" noProof="0">
                <a:ln>
                  <a:noFill/>
                </a:ln>
                <a:solidFill>
                  <a:srgbClr val="F37121"/>
                </a:solidFill>
                <a:effectLst/>
                <a:uLnTx/>
                <a:uFillTx/>
                <a:latin typeface="BR Omega VN"/>
                <a:cs typeface="Arial"/>
              </a:rPr>
              <a:t>01. </a:t>
            </a:r>
            <a:r>
              <a:rPr lang="en-US" sz="4800" b="1" spc="-100">
                <a:solidFill>
                  <a:schemeClr val="bg1"/>
                </a:solidFill>
                <a:ea typeface="+mn-lt"/>
                <a:cs typeface="+mn-lt"/>
              </a:rPr>
              <a:t>FUNCTIONAL OVERVIEW</a:t>
            </a:r>
            <a:endParaRPr lang="en-US" sz="4800" spc="-100">
              <a:solidFill>
                <a:schemeClr val="bg1"/>
              </a:solidFill>
              <a:ea typeface="+mn-lt"/>
              <a:cs typeface="+mn-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3</a:t>
            </a:fld>
            <a:endParaRPr lang="x-none"/>
          </a:p>
        </p:txBody>
      </p:sp>
    </p:spTree>
    <p:extLst>
      <p:ext uri="{BB962C8B-B14F-4D97-AF65-F5344CB8AC3E}">
        <p14:creationId xmlns:p14="http://schemas.microsoft.com/office/powerpoint/2010/main" val="27596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9"/>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980E-FC86-BE1B-2637-873D7CF17197}"/>
              </a:ext>
            </a:extLst>
          </p:cNvPr>
          <p:cNvSpPr>
            <a:spLocks noGrp="1"/>
          </p:cNvSpPr>
          <p:nvPr>
            <p:ph type="title"/>
          </p:nvPr>
        </p:nvSpPr>
        <p:spPr/>
        <p:txBody>
          <a:bodyPr/>
          <a:lstStyle/>
          <a:p>
            <a:r>
              <a:rPr lang="en-US" dirty="0">
                <a:latin typeface="BR Omega VN"/>
              </a:rPr>
              <a:t>IAR EWARM project option (preprocessor)</a:t>
            </a:r>
            <a:endParaRPr lang="en-US" b="0" dirty="0"/>
          </a:p>
        </p:txBody>
      </p:sp>
      <p:sp>
        <p:nvSpPr>
          <p:cNvPr id="3" name="Slide Number Placeholder 2">
            <a:extLst>
              <a:ext uri="{FF2B5EF4-FFF2-40B4-BE49-F238E27FC236}">
                <a16:creationId xmlns:a16="http://schemas.microsoft.com/office/drawing/2014/main" id="{19DEFC80-A43D-72B9-BE0F-A74CB9FCA87A}"/>
              </a:ext>
            </a:extLst>
          </p:cNvPr>
          <p:cNvSpPr>
            <a:spLocks noGrp="1"/>
          </p:cNvSpPr>
          <p:nvPr>
            <p:ph type="sldNum" sz="quarter" idx="12"/>
          </p:nvPr>
        </p:nvSpPr>
        <p:spPr/>
        <p:txBody>
          <a:bodyPr/>
          <a:lstStyle/>
          <a:p>
            <a:fld id="{E012F146-47F9-A646-B182-8CC39B8AD32B}" type="slidenum">
              <a:rPr lang="x-none" smtClean="0"/>
              <a:pPr/>
              <a:t>30</a:t>
            </a:fld>
            <a:endParaRPr lang="x-none"/>
          </a:p>
        </p:txBody>
      </p:sp>
      <p:sp>
        <p:nvSpPr>
          <p:cNvPr id="4" name="TextBox 3">
            <a:extLst>
              <a:ext uri="{FF2B5EF4-FFF2-40B4-BE49-F238E27FC236}">
                <a16:creationId xmlns:a16="http://schemas.microsoft.com/office/drawing/2014/main" id="{D4F7B7CD-F01B-3182-9EB8-CE036B80DD4C}"/>
              </a:ext>
            </a:extLst>
          </p:cNvPr>
          <p:cNvSpPr txBox="1"/>
          <p:nvPr/>
        </p:nvSpPr>
        <p:spPr>
          <a:xfrm>
            <a:off x="709961" y="1118839"/>
            <a:ext cx="484334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accent5"/>
                </a:solidFill>
                <a:latin typeface="Times New Roman"/>
                <a:cs typeface="Segoe UI"/>
              </a:rPr>
              <a:t>ADDITIONAL INCLUDE DIRECTORIES</a:t>
            </a:r>
            <a:endParaRPr lang="en-US" sz="1600" b="1" dirty="0">
              <a:solidFill>
                <a:schemeClr val="accent5"/>
              </a:solidFill>
              <a:latin typeface="Times New Roman"/>
              <a:cs typeface="Times New Roman"/>
            </a:endParaRPr>
          </a:p>
          <a:p>
            <a:r>
              <a:rPr lang="en-US" sz="1600" dirty="0">
                <a:solidFill>
                  <a:schemeClr val="accent5"/>
                </a:solidFill>
                <a:latin typeface="Times New Roman"/>
                <a:cs typeface="Times New Roman"/>
              </a:rPr>
              <a:t>$PROJ_DIR$\..\Startup</a:t>
            </a:r>
          </a:p>
          <a:p>
            <a:r>
              <a:rPr lang="en-US" sz="1600" dirty="0">
                <a:solidFill>
                  <a:schemeClr val="accent5"/>
                </a:solidFill>
                <a:latin typeface="Times New Roman"/>
                <a:cs typeface="Times New Roman"/>
              </a:rPr>
              <a:t>$PROJ_DIR$\..\include</a:t>
            </a:r>
          </a:p>
          <a:p>
            <a:r>
              <a:rPr lang="en-US" sz="1600" dirty="0">
                <a:solidFill>
                  <a:schemeClr val="accent5"/>
                </a:solidFill>
                <a:latin typeface="Times New Roman"/>
                <a:cs typeface="Times New Roman"/>
              </a:rPr>
              <a:t>$PROJ_DIR$\Application</a:t>
            </a:r>
          </a:p>
          <a:p>
            <a:r>
              <a:rPr lang="en-US" sz="1600" dirty="0">
                <a:solidFill>
                  <a:schemeClr val="accent5"/>
                </a:solidFill>
                <a:latin typeface="Times New Roman"/>
                <a:cs typeface="Times New Roman"/>
              </a:rPr>
              <a:t>$PROJ_DIR$\..\MCAL\Det\include</a:t>
            </a:r>
          </a:p>
          <a:p>
            <a:r>
              <a:rPr lang="en-US" sz="1600" dirty="0">
                <a:solidFill>
                  <a:schemeClr val="accent5"/>
                </a:solidFill>
                <a:latin typeface="Times New Roman"/>
                <a:cs typeface="Times New Roman"/>
              </a:rPr>
              <a:t>$PROJ_DIR$\..\MCAL\Base\include</a:t>
            </a:r>
          </a:p>
          <a:p>
            <a:r>
              <a:rPr lang="en-US" sz="1600" dirty="0">
                <a:solidFill>
                  <a:schemeClr val="accent5"/>
                </a:solidFill>
                <a:latin typeface="Times New Roman"/>
                <a:cs typeface="Times New Roman"/>
              </a:rPr>
              <a:t>$PROJ_DIR$\..\MCAL\</a:t>
            </a:r>
            <a:r>
              <a:rPr lang="en-US" sz="1600" dirty="0" err="1">
                <a:solidFill>
                  <a:schemeClr val="accent5"/>
                </a:solidFill>
                <a:latin typeface="Times New Roman"/>
                <a:cs typeface="Times New Roman"/>
              </a:rPr>
              <a:t>Rte</a:t>
            </a:r>
            <a:r>
              <a:rPr lang="en-US" sz="1600" dirty="0">
                <a:solidFill>
                  <a:schemeClr val="accent5"/>
                </a:solidFill>
                <a:latin typeface="Times New Roman"/>
                <a:cs typeface="Times New Roman"/>
              </a:rPr>
              <a:t>\include</a:t>
            </a:r>
          </a:p>
          <a:p>
            <a:r>
              <a:rPr lang="en-US" sz="1600" dirty="0">
                <a:solidFill>
                  <a:schemeClr val="accent5"/>
                </a:solidFill>
                <a:latin typeface="Times New Roman"/>
                <a:cs typeface="Times New Roman"/>
              </a:rPr>
              <a:t>$PROJ_DIR$\..\MCAL\Dem\include</a:t>
            </a:r>
            <a:endParaRPr lang="en-US" sz="1600" dirty="0">
              <a:solidFill>
                <a:schemeClr val="accent5"/>
              </a:solidFill>
              <a:ea typeface="+mn-lt"/>
              <a:cs typeface="+mn-lt"/>
            </a:endParaRPr>
          </a:p>
          <a:p>
            <a:r>
              <a:rPr lang="en-US" sz="1600" dirty="0">
                <a:solidFill>
                  <a:schemeClr val="accent5"/>
                </a:solidFill>
                <a:latin typeface="Times New Roman"/>
                <a:cs typeface="Times New Roman"/>
              </a:rPr>
              <a:t>$PROJ_DIR$\..\MCAL\</a:t>
            </a:r>
            <a:r>
              <a:rPr lang="en-US" sz="1600" dirty="0" err="1">
                <a:solidFill>
                  <a:schemeClr val="accent5"/>
                </a:solidFill>
                <a:latin typeface="Times New Roman"/>
                <a:cs typeface="Times New Roman"/>
              </a:rPr>
              <a:t>Mcu</a:t>
            </a:r>
            <a:r>
              <a:rPr lang="en-US" sz="1600" dirty="0">
                <a:solidFill>
                  <a:schemeClr val="accent5"/>
                </a:solidFill>
                <a:latin typeface="Times New Roman"/>
                <a:cs typeface="Times New Roman"/>
              </a:rPr>
              <a:t>\include</a:t>
            </a:r>
          </a:p>
          <a:p>
            <a:r>
              <a:rPr lang="en-US" sz="1600" dirty="0">
                <a:solidFill>
                  <a:schemeClr val="accent5"/>
                </a:solidFill>
                <a:latin typeface="Times New Roman"/>
                <a:cs typeface="Times New Roman"/>
              </a:rPr>
              <a:t>$PROJ_DIR$\..\MCAL\</a:t>
            </a:r>
            <a:r>
              <a:rPr lang="en-US" sz="1600" dirty="0" err="1">
                <a:solidFill>
                  <a:schemeClr val="accent5"/>
                </a:solidFill>
                <a:latin typeface="Times New Roman"/>
                <a:cs typeface="Times New Roman"/>
              </a:rPr>
              <a:t>Mcl</a:t>
            </a:r>
            <a:r>
              <a:rPr lang="en-US" sz="1600" dirty="0">
                <a:solidFill>
                  <a:schemeClr val="accent5"/>
                </a:solidFill>
                <a:latin typeface="Times New Roman"/>
                <a:cs typeface="Times New Roman"/>
              </a:rPr>
              <a:t>\include</a:t>
            </a:r>
          </a:p>
          <a:p>
            <a:r>
              <a:rPr lang="en-US" sz="1600" dirty="0">
                <a:solidFill>
                  <a:schemeClr val="accent5"/>
                </a:solidFill>
                <a:latin typeface="Times New Roman"/>
                <a:cs typeface="Times New Roman"/>
              </a:rPr>
              <a:t>$PROJ_DIR$\..\MCAL\</a:t>
            </a:r>
            <a:r>
              <a:rPr lang="en-US" sz="1600" dirty="0" err="1">
                <a:solidFill>
                  <a:schemeClr val="accent5"/>
                </a:solidFill>
                <a:latin typeface="Times New Roman"/>
                <a:cs typeface="Times New Roman"/>
              </a:rPr>
              <a:t>Gpt</a:t>
            </a:r>
            <a:r>
              <a:rPr lang="en-US" sz="1600" dirty="0">
                <a:solidFill>
                  <a:schemeClr val="accent5"/>
                </a:solidFill>
                <a:latin typeface="Times New Roman"/>
                <a:cs typeface="Times New Roman"/>
              </a:rPr>
              <a:t>\include</a:t>
            </a:r>
          </a:p>
          <a:p>
            <a:r>
              <a:rPr lang="en-US" sz="1600" dirty="0">
                <a:solidFill>
                  <a:schemeClr val="accent5"/>
                </a:solidFill>
                <a:latin typeface="Times New Roman"/>
                <a:cs typeface="Times New Roman"/>
              </a:rPr>
              <a:t>$PROJ_DIR$\..\MCAL\</a:t>
            </a:r>
            <a:r>
              <a:rPr lang="en-US" sz="1600" dirty="0" err="1">
                <a:solidFill>
                  <a:schemeClr val="accent5"/>
                </a:solidFill>
                <a:latin typeface="Times New Roman"/>
                <a:cs typeface="Times New Roman"/>
              </a:rPr>
              <a:t>EcuM</a:t>
            </a:r>
            <a:r>
              <a:rPr lang="en-US" sz="1600" dirty="0">
                <a:solidFill>
                  <a:schemeClr val="accent5"/>
                </a:solidFill>
                <a:latin typeface="Times New Roman"/>
                <a:cs typeface="Times New Roman"/>
              </a:rPr>
              <a:t>\include</a:t>
            </a:r>
          </a:p>
          <a:p>
            <a:r>
              <a:rPr lang="en-US" sz="1600" dirty="0">
                <a:solidFill>
                  <a:schemeClr val="accent5"/>
                </a:solidFill>
                <a:latin typeface="Times New Roman"/>
                <a:cs typeface="Times New Roman"/>
              </a:rPr>
              <a:t>$PROJ_DIR$\..\MCAL\Port\include</a:t>
            </a:r>
            <a:endParaRPr lang="en-US" sz="1600" dirty="0">
              <a:solidFill>
                <a:schemeClr val="accent5"/>
              </a:solidFill>
              <a:cs typeface="Segoe UI"/>
            </a:endParaRPr>
          </a:p>
          <a:p>
            <a:r>
              <a:rPr lang="en-US" sz="1600" dirty="0">
                <a:solidFill>
                  <a:schemeClr val="accent5"/>
                </a:solidFill>
                <a:latin typeface="Times New Roman"/>
                <a:cs typeface="Times New Roman"/>
              </a:rPr>
              <a:t>$PROJ_DIR$\..\SETUP_FILES\include</a:t>
            </a:r>
          </a:p>
          <a:p>
            <a:r>
              <a:rPr lang="en-US" sz="1600" dirty="0">
                <a:solidFill>
                  <a:schemeClr val="accent5"/>
                </a:solidFill>
                <a:latin typeface="Times New Roman"/>
                <a:cs typeface="Times New Roman"/>
              </a:rPr>
              <a:t>$PROJ_DIR$\..\</a:t>
            </a:r>
            <a:r>
              <a:rPr lang="en-US" sz="1600" dirty="0" err="1">
                <a:solidFill>
                  <a:schemeClr val="accent5"/>
                </a:solidFill>
                <a:latin typeface="Times New Roman"/>
                <a:cs typeface="Times New Roman"/>
              </a:rPr>
              <a:t>ConfigGPIOLed</a:t>
            </a:r>
            <a:r>
              <a:rPr lang="en-US" sz="1600" dirty="0">
                <a:solidFill>
                  <a:schemeClr val="accent5"/>
                </a:solidFill>
                <a:latin typeface="Times New Roman"/>
                <a:cs typeface="Times New Roman"/>
              </a:rPr>
              <a:t>\output\include</a:t>
            </a:r>
          </a:p>
        </p:txBody>
      </p:sp>
      <p:sp>
        <p:nvSpPr>
          <p:cNvPr id="5" name="TextBox 4">
            <a:extLst>
              <a:ext uri="{FF2B5EF4-FFF2-40B4-BE49-F238E27FC236}">
                <a16:creationId xmlns:a16="http://schemas.microsoft.com/office/drawing/2014/main" id="{2CD8DC52-451B-FA47-04BC-379ACB305BFD}"/>
              </a:ext>
            </a:extLst>
          </p:cNvPr>
          <p:cNvSpPr txBox="1"/>
          <p:nvPr/>
        </p:nvSpPr>
        <p:spPr>
          <a:xfrm>
            <a:off x="712106" y="5338702"/>
            <a:ext cx="31065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5"/>
                </a:solidFill>
                <a:latin typeface="Times New Roman"/>
                <a:cs typeface="Segoe UI"/>
              </a:rPr>
              <a:t>DEFINED SYMBOLS</a:t>
            </a:r>
            <a:endParaRPr lang="en-US" b="1">
              <a:solidFill>
                <a:schemeClr val="accent5"/>
              </a:solidFill>
              <a:latin typeface="Times New Roman"/>
              <a:cs typeface="Times New Roman"/>
            </a:endParaRPr>
          </a:p>
          <a:p>
            <a:r>
              <a:rPr lang="en-US" dirty="0">
                <a:solidFill>
                  <a:schemeClr val="accent5"/>
                </a:solidFill>
                <a:latin typeface="Times New Roman"/>
                <a:cs typeface="Times New Roman"/>
              </a:rPr>
              <a:t>CPU_S32K144HFT0VLLT</a:t>
            </a:r>
            <a:endParaRPr lang="en-US">
              <a:solidFill>
                <a:schemeClr val="accent5"/>
              </a:solidFill>
              <a:latin typeface="Times New Roman"/>
              <a:cs typeface="Times New Roman"/>
            </a:endParaRPr>
          </a:p>
          <a:p>
            <a:r>
              <a:rPr lang="en-US" dirty="0">
                <a:solidFill>
                  <a:schemeClr val="accent5"/>
                </a:solidFill>
                <a:latin typeface="Times New Roman"/>
                <a:cs typeface="Times New Roman"/>
              </a:rPr>
              <a:t>AUTOSAR_OS_NOT_USED</a:t>
            </a:r>
            <a:endParaRPr lang="en-US">
              <a:solidFill>
                <a:schemeClr val="accent5"/>
              </a:solidFill>
              <a:latin typeface="Times New Roman"/>
              <a:cs typeface="Times New Roman"/>
            </a:endParaRPr>
          </a:p>
          <a:p>
            <a:r>
              <a:rPr lang="en-US" dirty="0">
                <a:solidFill>
                  <a:schemeClr val="accent5"/>
                </a:solidFill>
                <a:latin typeface="Times New Roman"/>
                <a:cs typeface="Times New Roman"/>
              </a:rPr>
              <a:t>IAR</a:t>
            </a:r>
            <a:endParaRPr lang="en-US">
              <a:solidFill>
                <a:schemeClr val="accent5"/>
              </a:solidFill>
              <a:latin typeface="Times New Roman"/>
              <a:cs typeface="Times New Roman"/>
            </a:endParaRPr>
          </a:p>
        </p:txBody>
      </p:sp>
      <p:sp>
        <p:nvSpPr>
          <p:cNvPr id="6" name="TextBox 5">
            <a:extLst>
              <a:ext uri="{FF2B5EF4-FFF2-40B4-BE49-F238E27FC236}">
                <a16:creationId xmlns:a16="http://schemas.microsoft.com/office/drawing/2014/main" id="{D2775206-5CCD-9309-C5AD-16E4F52A9331}"/>
              </a:ext>
            </a:extLst>
          </p:cNvPr>
          <p:cNvSpPr txBox="1"/>
          <p:nvPr/>
        </p:nvSpPr>
        <p:spPr>
          <a:xfrm>
            <a:off x="5560742" y="5244790"/>
            <a:ext cx="64602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accent5"/>
                </a:solidFill>
                <a:latin typeface="Times New Roman"/>
                <a:cs typeface="Times New Roman"/>
              </a:rPr>
              <a:t>open option of the project and click the C/C++ Compiler and go to preprocessor to setup include directories and symbols</a:t>
            </a:r>
          </a:p>
        </p:txBody>
      </p:sp>
      <p:pic>
        <p:nvPicPr>
          <p:cNvPr id="7" name="Picture 7" descr="Graphical user interface, text, application&#10;&#10;Description automatically generated">
            <a:extLst>
              <a:ext uri="{FF2B5EF4-FFF2-40B4-BE49-F238E27FC236}">
                <a16:creationId xmlns:a16="http://schemas.microsoft.com/office/drawing/2014/main" id="{FC8F67DA-52CF-2AB4-5DC5-4EABE4E847D3}"/>
              </a:ext>
            </a:extLst>
          </p:cNvPr>
          <p:cNvPicPr>
            <a:picLocks noChangeAspect="1"/>
          </p:cNvPicPr>
          <p:nvPr/>
        </p:nvPicPr>
        <p:blipFill rotWithShape="1">
          <a:blip r:embed="rId2"/>
          <a:srcRect l="2995" t="2956" r="2765" b="4187"/>
          <a:stretch/>
        </p:blipFill>
        <p:spPr>
          <a:xfrm>
            <a:off x="6385988" y="1076172"/>
            <a:ext cx="4521891" cy="41759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524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3F301F-B0BD-4C88-BC2C-AF6303034821}"/>
              </a:ext>
            </a:extLst>
          </p:cNvPr>
          <p:cNvSpPr>
            <a:spLocks noGrp="1"/>
          </p:cNvSpPr>
          <p:nvPr>
            <p:ph type="sldNum" sz="quarter" idx="12"/>
          </p:nvPr>
        </p:nvSpPr>
        <p:spPr/>
        <p:txBody>
          <a:bodyPr/>
          <a:lstStyle/>
          <a:p>
            <a:fld id="{E012F146-47F9-A646-B182-8CC39B8AD32B}" type="slidenum">
              <a:rPr lang="x-none" smtClean="0"/>
              <a:pPr/>
              <a:t>31</a:t>
            </a:fld>
            <a:endParaRPr lang="x-none"/>
          </a:p>
        </p:txBody>
      </p:sp>
      <p:sp>
        <p:nvSpPr>
          <p:cNvPr id="5" name="TextBox 4">
            <a:extLst>
              <a:ext uri="{FF2B5EF4-FFF2-40B4-BE49-F238E27FC236}">
                <a16:creationId xmlns:a16="http://schemas.microsoft.com/office/drawing/2014/main" id="{95ADDE36-1B3D-C7BF-AC42-D70D5386598C}"/>
              </a:ext>
            </a:extLst>
          </p:cNvPr>
          <p:cNvSpPr txBox="1"/>
          <p:nvPr/>
        </p:nvSpPr>
        <p:spPr>
          <a:xfrm>
            <a:off x="755990" y="5015709"/>
            <a:ext cx="11077318" cy="830997"/>
          </a:xfrm>
          <a:prstGeom prst="rect">
            <a:avLst/>
          </a:prstGeom>
          <a:noFill/>
        </p:spPr>
        <p:txBody>
          <a:bodyPr wrap="square" lIns="91440" tIns="45720" rIns="91440" bIns="45720" rtlCol="0" anchor="t">
            <a:spAutoFit/>
          </a:bodyPr>
          <a:lstStyle/>
          <a:p>
            <a:pPr>
              <a:defRPr/>
            </a:pPr>
            <a:r>
              <a:rPr lang="en-US" sz="4800" b="1" spc="-100" dirty="0">
                <a:solidFill>
                  <a:schemeClr val="bg1"/>
                </a:solidFill>
                <a:latin typeface="Segoe UI"/>
                <a:cs typeface="Segoe UI"/>
              </a:rPr>
              <a:t>CODE</a:t>
            </a:r>
            <a:r>
              <a:rPr lang="en-US" sz="4800" b="1" spc="-100" dirty="0">
                <a:solidFill>
                  <a:schemeClr val="bg1"/>
                </a:solidFill>
                <a:ea typeface="+mn-lt"/>
                <a:cs typeface="+mn-lt"/>
              </a:rPr>
              <a:t> IMPLEMENTATION </a:t>
            </a:r>
            <a:endParaRPr lang="en-US" sz="4800" spc="-100" dirty="0">
              <a:solidFill>
                <a:schemeClr val="bg1"/>
              </a:solidFill>
              <a:ea typeface="+mn-lt"/>
              <a:cs typeface="+mn-lt"/>
            </a:endParaRPr>
          </a:p>
        </p:txBody>
      </p:sp>
    </p:spTree>
    <p:extLst>
      <p:ext uri="{BB962C8B-B14F-4D97-AF65-F5344CB8AC3E}">
        <p14:creationId xmlns:p14="http://schemas.microsoft.com/office/powerpoint/2010/main" val="6694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5"/>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9B9C-D341-2F42-46B5-4A5E5B0A8BAC}"/>
              </a:ext>
            </a:extLst>
          </p:cNvPr>
          <p:cNvSpPr>
            <a:spLocks noGrp="1"/>
          </p:cNvSpPr>
          <p:nvPr>
            <p:ph type="title"/>
          </p:nvPr>
        </p:nvSpPr>
        <p:spPr/>
        <p:txBody>
          <a:bodyPr/>
          <a:lstStyle/>
          <a:p>
            <a:r>
              <a:rPr lang="en-US" dirty="0" err="1">
                <a:latin typeface="BR Omega VN"/>
              </a:rPr>
              <a:t>main.c</a:t>
            </a:r>
            <a:endParaRPr lang="en-US" dirty="0" err="1"/>
          </a:p>
        </p:txBody>
      </p:sp>
      <p:sp>
        <p:nvSpPr>
          <p:cNvPr id="4" name="TextBox 3">
            <a:extLst>
              <a:ext uri="{FF2B5EF4-FFF2-40B4-BE49-F238E27FC236}">
                <a16:creationId xmlns:a16="http://schemas.microsoft.com/office/drawing/2014/main" id="{91AD8623-2D38-AE2E-B46E-51D80D158758}"/>
              </a:ext>
            </a:extLst>
          </p:cNvPr>
          <p:cNvSpPr txBox="1"/>
          <p:nvPr/>
        </p:nvSpPr>
        <p:spPr>
          <a:xfrm>
            <a:off x="7352537" y="1391962"/>
            <a:ext cx="439246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Segoe UI"/>
                <a:cs typeface="Calibri"/>
              </a:rPr>
              <a:t>Initializes all necessary drivers MCU, PORT, GPT and also FTM interrupt and Port  external interrupt</a:t>
            </a:r>
          </a:p>
          <a:p>
            <a:pPr marL="342900" indent="-342900">
              <a:buFont typeface="Arial"/>
              <a:buChar char="•"/>
            </a:pPr>
            <a:r>
              <a:rPr lang="en-US" sz="2000" dirty="0">
                <a:latin typeface="Segoe UI"/>
                <a:cs typeface="Calibri"/>
              </a:rPr>
              <a:t>Initialize the timer interrupt by calling </a:t>
            </a:r>
            <a:r>
              <a:rPr lang="en-US" sz="2000" dirty="0" err="1">
                <a:latin typeface="Segoe UI"/>
                <a:cs typeface="Calibri" panose="020F0502020204030204"/>
              </a:rPr>
              <a:t>NVIC_EnableIRQ</a:t>
            </a:r>
            <a:r>
              <a:rPr lang="en-US" sz="2000" dirty="0">
                <a:latin typeface="Segoe UI"/>
                <a:cs typeface="Calibri" panose="020F0502020204030204"/>
              </a:rPr>
              <a:t>()</a:t>
            </a:r>
          </a:p>
          <a:p>
            <a:pPr marL="342900" indent="-342900">
              <a:buFont typeface="Arial"/>
              <a:buChar char="•"/>
            </a:pPr>
            <a:r>
              <a:rPr lang="en-US" sz="2000" dirty="0">
                <a:latin typeface="Segoe UI"/>
                <a:cs typeface="Calibri" panose="020F0502020204030204"/>
              </a:rPr>
              <a:t>Calling </a:t>
            </a:r>
            <a:r>
              <a:rPr lang="en-US" sz="2000" dirty="0" err="1">
                <a:latin typeface="Segoe UI"/>
                <a:cs typeface="Calibri" panose="020F0502020204030204"/>
              </a:rPr>
              <a:t>Opt_Sensor_Init</a:t>
            </a:r>
            <a:r>
              <a:rPr lang="en-US" sz="2000" dirty="0">
                <a:latin typeface="Segoe UI"/>
                <a:cs typeface="Calibri" panose="020F0502020204030204"/>
              </a:rPr>
              <a:t> initializes time for sensor reading</a:t>
            </a:r>
          </a:p>
          <a:p>
            <a:pPr marL="342900" indent="-342900">
              <a:buFont typeface="Arial"/>
              <a:buChar char="•"/>
            </a:pPr>
            <a:r>
              <a:rPr lang="en-US" sz="2000" dirty="0">
                <a:latin typeface="Segoe UI"/>
                <a:cs typeface="Calibri"/>
              </a:rPr>
              <a:t>In the while loop returns the first rpm reading and second rpm reading and also returns kph</a:t>
            </a:r>
          </a:p>
        </p:txBody>
      </p:sp>
      <p:pic>
        <p:nvPicPr>
          <p:cNvPr id="6" name="Picture 5">
            <a:extLst>
              <a:ext uri="{FF2B5EF4-FFF2-40B4-BE49-F238E27FC236}">
                <a16:creationId xmlns:a16="http://schemas.microsoft.com/office/drawing/2014/main" id="{A79F5475-F1BB-30C3-E0D0-FFF9A823A67F}"/>
              </a:ext>
            </a:extLst>
          </p:cNvPr>
          <p:cNvPicPr>
            <a:picLocks noChangeAspect="1"/>
          </p:cNvPicPr>
          <p:nvPr/>
        </p:nvPicPr>
        <p:blipFill>
          <a:blip r:embed="rId2"/>
          <a:stretch>
            <a:fillRect/>
          </a:stretch>
        </p:blipFill>
        <p:spPr>
          <a:xfrm>
            <a:off x="269722" y="1059525"/>
            <a:ext cx="6364236" cy="4495721"/>
          </a:xfrm>
          <a:prstGeom prst="rect">
            <a:avLst/>
          </a:prstGeom>
        </p:spPr>
      </p:pic>
      <p:pic>
        <p:nvPicPr>
          <p:cNvPr id="9" name="Picture 8">
            <a:extLst>
              <a:ext uri="{FF2B5EF4-FFF2-40B4-BE49-F238E27FC236}">
                <a16:creationId xmlns:a16="http://schemas.microsoft.com/office/drawing/2014/main" id="{94CC9942-3C0A-C4EF-A64B-713DAA5DF611}"/>
              </a:ext>
            </a:extLst>
          </p:cNvPr>
          <p:cNvPicPr>
            <a:picLocks noChangeAspect="1"/>
          </p:cNvPicPr>
          <p:nvPr/>
        </p:nvPicPr>
        <p:blipFill>
          <a:blip r:embed="rId3"/>
          <a:stretch>
            <a:fillRect/>
          </a:stretch>
        </p:blipFill>
        <p:spPr>
          <a:xfrm>
            <a:off x="1650653" y="5629891"/>
            <a:ext cx="3093988" cy="1112616"/>
          </a:xfrm>
          <a:prstGeom prst="rect">
            <a:avLst/>
          </a:prstGeom>
        </p:spPr>
      </p:pic>
    </p:spTree>
    <p:extLst>
      <p:ext uri="{BB962C8B-B14F-4D97-AF65-F5344CB8AC3E}">
        <p14:creationId xmlns:p14="http://schemas.microsoft.com/office/powerpoint/2010/main" val="3250123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49B9C-D341-2F42-46B5-4A5E5B0A8BAC}"/>
              </a:ext>
            </a:extLst>
          </p:cNvPr>
          <p:cNvSpPr>
            <a:spLocks noGrp="1"/>
          </p:cNvSpPr>
          <p:nvPr>
            <p:ph type="title"/>
          </p:nvPr>
        </p:nvSpPr>
        <p:spPr/>
        <p:txBody>
          <a:bodyPr/>
          <a:lstStyle/>
          <a:p>
            <a:r>
              <a:rPr lang="en-US" dirty="0">
                <a:latin typeface="BR Omega VN"/>
              </a:rPr>
              <a:t>LM393_Speed_Sensor.c</a:t>
            </a:r>
            <a:endParaRPr lang="en-US" dirty="0"/>
          </a:p>
        </p:txBody>
      </p:sp>
      <p:sp>
        <p:nvSpPr>
          <p:cNvPr id="4" name="TextBox 3">
            <a:extLst>
              <a:ext uri="{FF2B5EF4-FFF2-40B4-BE49-F238E27FC236}">
                <a16:creationId xmlns:a16="http://schemas.microsoft.com/office/drawing/2014/main" id="{91AD8623-2D38-AE2E-B46E-51D80D158758}"/>
              </a:ext>
            </a:extLst>
          </p:cNvPr>
          <p:cNvSpPr txBox="1"/>
          <p:nvPr/>
        </p:nvSpPr>
        <p:spPr>
          <a:xfrm>
            <a:off x="6296945" y="4030462"/>
            <a:ext cx="543650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Segoe UI"/>
                <a:cs typeface="Calibri" panose="020F0502020204030204"/>
              </a:rPr>
              <a:t>In </a:t>
            </a:r>
            <a:r>
              <a:rPr lang="en-US" sz="2000" dirty="0" err="1">
                <a:latin typeface="Segoe UI"/>
                <a:cs typeface="Calibri" panose="020F0502020204030204"/>
              </a:rPr>
              <a:t>Opt_Sensor_Init</a:t>
            </a:r>
            <a:r>
              <a:rPr lang="en-US" sz="2000" dirty="0">
                <a:latin typeface="Segoe UI"/>
                <a:cs typeface="Calibri" panose="020F0502020204030204"/>
              </a:rPr>
              <a:t> function set mode to normal, enabled the Notification and</a:t>
            </a:r>
          </a:p>
          <a:p>
            <a:pPr marL="342900" indent="-342900">
              <a:buFont typeface="Arial"/>
              <a:buChar char="•"/>
            </a:pPr>
            <a:r>
              <a:rPr lang="en-US" sz="2000" dirty="0">
                <a:latin typeface="Segoe UI"/>
                <a:cs typeface="Calibri" panose="020F0502020204030204"/>
              </a:rPr>
              <a:t>In </a:t>
            </a:r>
            <a:r>
              <a:rPr lang="en-US" sz="2000" dirty="0" err="1">
                <a:latin typeface="Segoe UI"/>
                <a:cs typeface="Calibri" panose="020F0502020204030204"/>
              </a:rPr>
              <a:t>Opt_Sensor_SetInterval</a:t>
            </a:r>
            <a:r>
              <a:rPr lang="en-US" sz="2000" dirty="0">
                <a:latin typeface="Segoe UI"/>
                <a:cs typeface="Calibri" panose="020F0502020204030204"/>
              </a:rPr>
              <a:t> function start the timer to produce a 1 second runtime duration. </a:t>
            </a:r>
          </a:p>
          <a:p>
            <a:pPr marL="342900" indent="-342900">
              <a:buFont typeface="Arial"/>
              <a:buChar char="•"/>
            </a:pPr>
            <a:r>
              <a:rPr lang="en-US" sz="2000" dirty="0">
                <a:latin typeface="Segoe UI"/>
                <a:cs typeface="Calibri" panose="020F0502020204030204"/>
              </a:rPr>
              <a:t>In </a:t>
            </a:r>
            <a:r>
              <a:rPr lang="en-US" sz="2000" dirty="0" err="1">
                <a:latin typeface="Segoe UI"/>
                <a:cs typeface="Calibri" panose="020F0502020204030204"/>
              </a:rPr>
              <a:t>Opt_Sensor_readData</a:t>
            </a:r>
            <a:r>
              <a:rPr lang="en-US" sz="2000" dirty="0">
                <a:latin typeface="Segoe UI"/>
                <a:cs typeface="Calibri" panose="020F0502020204030204"/>
              </a:rPr>
              <a:t> function returns the RPM value of which is being called</a:t>
            </a:r>
          </a:p>
        </p:txBody>
      </p:sp>
      <p:pic>
        <p:nvPicPr>
          <p:cNvPr id="5" name="Picture 4">
            <a:extLst>
              <a:ext uri="{FF2B5EF4-FFF2-40B4-BE49-F238E27FC236}">
                <a16:creationId xmlns:a16="http://schemas.microsoft.com/office/drawing/2014/main" id="{8412F0E0-D9A0-B1F6-420D-49EC1C407ED4}"/>
              </a:ext>
            </a:extLst>
          </p:cNvPr>
          <p:cNvPicPr>
            <a:picLocks noChangeAspect="1"/>
          </p:cNvPicPr>
          <p:nvPr/>
        </p:nvPicPr>
        <p:blipFill>
          <a:blip r:embed="rId2"/>
          <a:stretch>
            <a:fillRect/>
          </a:stretch>
        </p:blipFill>
        <p:spPr>
          <a:xfrm>
            <a:off x="177535" y="1060610"/>
            <a:ext cx="4809347" cy="2969852"/>
          </a:xfrm>
          <a:prstGeom prst="rect">
            <a:avLst/>
          </a:prstGeom>
        </p:spPr>
      </p:pic>
      <p:pic>
        <p:nvPicPr>
          <p:cNvPr id="9" name="Picture 8">
            <a:extLst>
              <a:ext uri="{FF2B5EF4-FFF2-40B4-BE49-F238E27FC236}">
                <a16:creationId xmlns:a16="http://schemas.microsoft.com/office/drawing/2014/main" id="{B5542343-017A-CCE2-FA77-287B52AE3CE5}"/>
              </a:ext>
            </a:extLst>
          </p:cNvPr>
          <p:cNvPicPr>
            <a:picLocks noChangeAspect="1"/>
          </p:cNvPicPr>
          <p:nvPr/>
        </p:nvPicPr>
        <p:blipFill>
          <a:blip r:embed="rId3"/>
          <a:stretch>
            <a:fillRect/>
          </a:stretch>
        </p:blipFill>
        <p:spPr>
          <a:xfrm>
            <a:off x="5155871" y="2218874"/>
            <a:ext cx="6858594" cy="1447925"/>
          </a:xfrm>
          <a:prstGeom prst="rect">
            <a:avLst/>
          </a:prstGeom>
        </p:spPr>
      </p:pic>
      <p:pic>
        <p:nvPicPr>
          <p:cNvPr id="13" name="Picture 12">
            <a:extLst>
              <a:ext uri="{FF2B5EF4-FFF2-40B4-BE49-F238E27FC236}">
                <a16:creationId xmlns:a16="http://schemas.microsoft.com/office/drawing/2014/main" id="{A06280B7-B4E7-7C4D-66BC-C6ED130D605C}"/>
              </a:ext>
            </a:extLst>
          </p:cNvPr>
          <p:cNvPicPr>
            <a:picLocks noChangeAspect="1"/>
          </p:cNvPicPr>
          <p:nvPr/>
        </p:nvPicPr>
        <p:blipFill>
          <a:blip r:embed="rId4"/>
          <a:stretch>
            <a:fillRect/>
          </a:stretch>
        </p:blipFill>
        <p:spPr>
          <a:xfrm>
            <a:off x="779062" y="4093715"/>
            <a:ext cx="3046489" cy="2573758"/>
          </a:xfrm>
          <a:prstGeom prst="rect">
            <a:avLst/>
          </a:prstGeom>
        </p:spPr>
      </p:pic>
      <p:pic>
        <p:nvPicPr>
          <p:cNvPr id="15" name="Picture 14">
            <a:extLst>
              <a:ext uri="{FF2B5EF4-FFF2-40B4-BE49-F238E27FC236}">
                <a16:creationId xmlns:a16="http://schemas.microsoft.com/office/drawing/2014/main" id="{7E81391D-1117-C69F-973A-8EEC090BFC99}"/>
              </a:ext>
            </a:extLst>
          </p:cNvPr>
          <p:cNvPicPr>
            <a:picLocks noChangeAspect="1"/>
          </p:cNvPicPr>
          <p:nvPr/>
        </p:nvPicPr>
        <p:blipFill>
          <a:blip r:embed="rId5"/>
          <a:stretch>
            <a:fillRect/>
          </a:stretch>
        </p:blipFill>
        <p:spPr>
          <a:xfrm>
            <a:off x="3964351" y="4496659"/>
            <a:ext cx="2069506" cy="1695500"/>
          </a:xfrm>
          <a:prstGeom prst="rect">
            <a:avLst/>
          </a:prstGeom>
        </p:spPr>
      </p:pic>
      <p:pic>
        <p:nvPicPr>
          <p:cNvPr id="17" name="Picture 16">
            <a:extLst>
              <a:ext uri="{FF2B5EF4-FFF2-40B4-BE49-F238E27FC236}">
                <a16:creationId xmlns:a16="http://schemas.microsoft.com/office/drawing/2014/main" id="{7C83ECA1-F5B0-8930-6EF2-5416B794A0CC}"/>
              </a:ext>
            </a:extLst>
          </p:cNvPr>
          <p:cNvPicPr>
            <a:picLocks noChangeAspect="1"/>
          </p:cNvPicPr>
          <p:nvPr/>
        </p:nvPicPr>
        <p:blipFill>
          <a:blip r:embed="rId6"/>
          <a:stretch>
            <a:fillRect/>
          </a:stretch>
        </p:blipFill>
        <p:spPr>
          <a:xfrm>
            <a:off x="5155871" y="1298903"/>
            <a:ext cx="6820491" cy="556308"/>
          </a:xfrm>
          <a:prstGeom prst="rect">
            <a:avLst/>
          </a:prstGeom>
        </p:spPr>
      </p:pic>
    </p:spTree>
    <p:extLst>
      <p:ext uri="{BB962C8B-B14F-4D97-AF65-F5344CB8AC3E}">
        <p14:creationId xmlns:p14="http://schemas.microsoft.com/office/powerpoint/2010/main" val="173291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63A77-56E9-EAF9-CF95-33995C908388}"/>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DE640275-7BE3-594A-EB8D-EE6927EA254D}"/>
              </a:ext>
            </a:extLst>
          </p:cNvPr>
          <p:cNvSpPr txBox="1"/>
          <p:nvPr/>
        </p:nvSpPr>
        <p:spPr>
          <a:xfrm>
            <a:off x="5627802" y="2941447"/>
            <a:ext cx="6466788"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600" dirty="0">
                <a:latin typeface="Segoe UI" panose="020B0502040204020203" pitchFamily="34" charset="0"/>
                <a:cs typeface="Segoe UI" panose="020B0502040204020203" pitchFamily="34" charset="0"/>
              </a:rPr>
              <a:t>External interrupt IRQ handler handles the input of the LM393 speed sensor</a:t>
            </a:r>
          </a:p>
          <a:p>
            <a:pPr marL="342900" indent="-342900">
              <a:buFont typeface="Arial"/>
              <a:buChar char="•"/>
            </a:pPr>
            <a:r>
              <a:rPr lang="en-US" sz="1600" dirty="0">
                <a:latin typeface="Segoe UI" panose="020B0502040204020203" pitchFamily="34" charset="0"/>
                <a:cs typeface="Segoe UI" panose="020B0502040204020203" pitchFamily="34" charset="0"/>
              </a:rPr>
              <a:t>when the external interrupt occurred, we have to set a counter that counts upward</a:t>
            </a:r>
          </a:p>
          <a:p>
            <a:pPr marL="342900" indent="-342900">
              <a:buFont typeface="Arial"/>
              <a:buChar char="•"/>
            </a:pPr>
            <a:r>
              <a:rPr lang="en-US" sz="1600" dirty="0">
                <a:latin typeface="Segoe UI" panose="020B0502040204020203" pitchFamily="34" charset="0"/>
                <a:cs typeface="Segoe UI" panose="020B0502040204020203" pitchFamily="34" charset="0"/>
              </a:rPr>
              <a:t>And when the 1s timer interrupt occurred we call the </a:t>
            </a:r>
            <a:r>
              <a:rPr lang="en-US" sz="1600" dirty="0" err="1">
                <a:latin typeface="Segoe UI" panose="020B0502040204020203" pitchFamily="34" charset="0"/>
                <a:cs typeface="Segoe UI" panose="020B0502040204020203" pitchFamily="34" charset="0"/>
              </a:rPr>
              <a:t>gpt</a:t>
            </a:r>
            <a:r>
              <a:rPr lang="en-US" sz="1600" dirty="0">
                <a:latin typeface="Segoe UI" panose="020B0502040204020203" pitchFamily="34" charset="0"/>
                <a:cs typeface="Segoe UI" panose="020B0502040204020203" pitchFamily="34" charset="0"/>
              </a:rPr>
              <a:t> notification under the we can now calculate RPM of the motor…</a:t>
            </a:r>
          </a:p>
          <a:p>
            <a:endParaRPr lang="en-US" sz="1600" dirty="0">
              <a:latin typeface="Segoe UI" panose="020B0502040204020203" pitchFamily="34" charset="0"/>
              <a:ea typeface="+mn-lt"/>
              <a:cs typeface="Segoe UI" panose="020B0502040204020203" pitchFamily="34" charset="0"/>
            </a:endParaRPr>
          </a:p>
          <a:p>
            <a:pPr marL="285750" indent="-285750">
              <a:buFont typeface="Arial,Sans-Serif"/>
              <a:buChar char="•"/>
            </a:pPr>
            <a:r>
              <a:rPr lang="en-US" sz="1600" dirty="0">
                <a:latin typeface="Segoe UI" panose="020B0502040204020203" pitchFamily="34" charset="0"/>
                <a:ea typeface="+mn-lt"/>
                <a:cs typeface="Segoe UI" panose="020B0502040204020203" pitchFamily="34" charset="0"/>
              </a:rPr>
              <a:t>ISER is for enabling registers in the Nested Vector Interrupt Control (NVIC).</a:t>
            </a:r>
          </a:p>
          <a:p>
            <a:pPr marL="285750" indent="-285750">
              <a:buFont typeface="Arial,Sans-Serif"/>
              <a:buChar char="•"/>
            </a:pPr>
            <a:r>
              <a:rPr lang="en-US" sz="1600" dirty="0">
                <a:latin typeface="Segoe UI" panose="020B0502040204020203" pitchFamily="34" charset="0"/>
                <a:ea typeface="+mn-lt"/>
                <a:cs typeface="Segoe UI" panose="020B0502040204020203" pitchFamily="34" charset="0"/>
              </a:rPr>
              <a:t>ICPR is for clearing pending registers when a program is executing, and it needs to be interrupt for another activity.</a:t>
            </a:r>
          </a:p>
          <a:p>
            <a:pPr marL="285750" indent="-285750">
              <a:buFont typeface="Arial,Sans-Serif"/>
              <a:buChar char="•"/>
            </a:pPr>
            <a:r>
              <a:rPr lang="en-US" sz="1600" dirty="0">
                <a:latin typeface="Segoe UI" panose="020B0502040204020203" pitchFamily="34" charset="0"/>
                <a:ea typeface="+mn-lt"/>
                <a:cs typeface="Segoe UI" panose="020B0502040204020203" pitchFamily="34" charset="0"/>
              </a:rPr>
              <a:t>IP gives priority to the recent interrupt function, and it activates also the ISR and focuses on the process between the MCU and the peripheral which requested an interrupt.</a:t>
            </a:r>
          </a:p>
          <a:p>
            <a:pPr marL="342900" indent="-342900">
              <a:buFont typeface="Arial"/>
              <a:buChar char="•"/>
            </a:pPr>
            <a:endParaRPr lang="en-US" sz="1600" dirty="0">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BACB03FD-D669-248E-25D4-23473A60AAE0}"/>
              </a:ext>
            </a:extLst>
          </p:cNvPr>
          <p:cNvPicPr>
            <a:picLocks noChangeAspect="1"/>
          </p:cNvPicPr>
          <p:nvPr/>
        </p:nvPicPr>
        <p:blipFill>
          <a:blip r:embed="rId2"/>
          <a:stretch>
            <a:fillRect/>
          </a:stretch>
        </p:blipFill>
        <p:spPr>
          <a:xfrm>
            <a:off x="313516" y="190527"/>
            <a:ext cx="5220152" cy="6530906"/>
          </a:xfrm>
          <a:prstGeom prst="rect">
            <a:avLst/>
          </a:prstGeom>
        </p:spPr>
      </p:pic>
      <p:pic>
        <p:nvPicPr>
          <p:cNvPr id="16" name="Picture 15">
            <a:extLst>
              <a:ext uri="{FF2B5EF4-FFF2-40B4-BE49-F238E27FC236}">
                <a16:creationId xmlns:a16="http://schemas.microsoft.com/office/drawing/2014/main" id="{AB278CB2-C883-500E-759F-7CD58D529F94}"/>
              </a:ext>
            </a:extLst>
          </p:cNvPr>
          <p:cNvPicPr>
            <a:picLocks noChangeAspect="1"/>
          </p:cNvPicPr>
          <p:nvPr/>
        </p:nvPicPr>
        <p:blipFill>
          <a:blip r:embed="rId3"/>
          <a:stretch>
            <a:fillRect/>
          </a:stretch>
        </p:blipFill>
        <p:spPr>
          <a:xfrm>
            <a:off x="6235959" y="137044"/>
            <a:ext cx="4549534" cy="2804403"/>
          </a:xfrm>
          <a:prstGeom prst="rect">
            <a:avLst/>
          </a:prstGeom>
        </p:spPr>
      </p:pic>
    </p:spTree>
    <p:extLst>
      <p:ext uri="{BB962C8B-B14F-4D97-AF65-F5344CB8AC3E}">
        <p14:creationId xmlns:p14="http://schemas.microsoft.com/office/powerpoint/2010/main" val="1962001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145F29D-A42F-4744-89EF-9F22ADBE325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74D0CAF-E251-1B45-90EE-516770F19E93}"/>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0B60DC3-1B5C-514F-8555-4B7AEC2F08DD}"/>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7C38C0-D163-3D4F-9A2B-CC3726613ED8}"/>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1304F1-7CD1-9942-94FE-F5EBEA7B5A28}"/>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BC89E39-F92F-4C48-9326-E0A54168FFC1}"/>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A17C81-171E-6A4F-AC6A-269DCA9636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990" t="29979" r="14237" b="30359"/>
          <a:stretch/>
        </p:blipFill>
        <p:spPr>
          <a:xfrm>
            <a:off x="954656" y="1047268"/>
            <a:ext cx="1822517" cy="695228"/>
          </a:xfrm>
          <a:prstGeom prst="rect">
            <a:avLst/>
          </a:prstGeom>
        </p:spPr>
      </p:pic>
      <p:sp>
        <p:nvSpPr>
          <p:cNvPr id="12" name="Slide Number Placeholder 11">
            <a:extLst>
              <a:ext uri="{FF2B5EF4-FFF2-40B4-BE49-F238E27FC236}">
                <a16:creationId xmlns:a16="http://schemas.microsoft.com/office/drawing/2014/main" id="{15467FC1-2BB7-6A4B-86EE-33A73BC30918}"/>
              </a:ext>
            </a:extLst>
          </p:cNvPr>
          <p:cNvSpPr>
            <a:spLocks noGrp="1"/>
          </p:cNvSpPr>
          <p:nvPr>
            <p:ph type="sldNum" sz="quarter" idx="12"/>
          </p:nvPr>
        </p:nvSpPr>
        <p:spPr/>
        <p:txBody>
          <a:bodyPr/>
          <a:lstStyle/>
          <a:p>
            <a:fld id="{E012F146-47F9-A646-B182-8CC39B8AD32B}" type="slidenum">
              <a:rPr lang="x-none" dirty="0" smtClean="0"/>
              <a:pPr/>
              <a:t>35</a:t>
            </a:fld>
            <a:endParaRPr lang="x-none"/>
          </a:p>
        </p:txBody>
      </p:sp>
    </p:spTree>
    <p:extLst>
      <p:ext uri="{BB962C8B-B14F-4D97-AF65-F5344CB8AC3E}">
        <p14:creationId xmlns:p14="http://schemas.microsoft.com/office/powerpoint/2010/main" val="217152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6AE1-F2F8-1CC1-E257-63A2FA93D84E}"/>
              </a:ext>
            </a:extLst>
          </p:cNvPr>
          <p:cNvSpPr>
            <a:spLocks noGrp="1"/>
          </p:cNvSpPr>
          <p:nvPr>
            <p:ph type="title"/>
          </p:nvPr>
        </p:nvSpPr>
        <p:spPr/>
        <p:txBody>
          <a:bodyPr/>
          <a:lstStyle/>
          <a:p>
            <a:r>
              <a:rPr lang="en-US">
                <a:latin typeface="BR Omega VN"/>
              </a:rPr>
              <a:t>GPT OVERVIEW</a:t>
            </a:r>
            <a:endParaRPr lang="en-US"/>
          </a:p>
        </p:txBody>
      </p:sp>
      <p:sp>
        <p:nvSpPr>
          <p:cNvPr id="3" name="Slide Number Placeholder 2">
            <a:extLst>
              <a:ext uri="{FF2B5EF4-FFF2-40B4-BE49-F238E27FC236}">
                <a16:creationId xmlns:a16="http://schemas.microsoft.com/office/drawing/2014/main" id="{C127721F-32AF-DAD2-4C44-685D60F79815}"/>
              </a:ext>
            </a:extLst>
          </p:cNvPr>
          <p:cNvSpPr>
            <a:spLocks noGrp="1"/>
          </p:cNvSpPr>
          <p:nvPr>
            <p:ph type="sldNum" sz="quarter" idx="12"/>
          </p:nvPr>
        </p:nvSpPr>
        <p:spPr/>
        <p:txBody>
          <a:bodyPr/>
          <a:lstStyle/>
          <a:p>
            <a:fld id="{E012F146-47F9-A646-B182-8CC39B8AD32B}" type="slidenum">
              <a:rPr lang="x-none" smtClean="0"/>
              <a:pPr/>
              <a:t>4</a:t>
            </a:fld>
            <a:endParaRPr lang="x-none"/>
          </a:p>
        </p:txBody>
      </p:sp>
      <p:sp>
        <p:nvSpPr>
          <p:cNvPr id="4" name="TextBox 3">
            <a:extLst>
              <a:ext uri="{FF2B5EF4-FFF2-40B4-BE49-F238E27FC236}">
                <a16:creationId xmlns:a16="http://schemas.microsoft.com/office/drawing/2014/main" id="{1F45AD8C-84B7-CF78-D3A7-91882BC7A01E}"/>
              </a:ext>
            </a:extLst>
          </p:cNvPr>
          <p:cNvSpPr txBox="1"/>
          <p:nvPr/>
        </p:nvSpPr>
        <p:spPr>
          <a:xfrm>
            <a:off x="812181" y="1936595"/>
            <a:ext cx="1037249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solidFill>
                <a:schemeClr val="accent5"/>
              </a:solidFill>
              <a:latin typeface="Segoe UI"/>
              <a:ea typeface="Roboto"/>
              <a:cs typeface="Roboto"/>
            </a:endParaRPr>
          </a:p>
          <a:p>
            <a:r>
              <a:rPr lang="en-US" sz="2000" dirty="0" err="1">
                <a:solidFill>
                  <a:schemeClr val="accent5"/>
                </a:solidFill>
                <a:latin typeface="Segoe UI"/>
                <a:ea typeface="Roboto"/>
                <a:cs typeface="Roboto"/>
              </a:rPr>
              <a:t>Gpt</a:t>
            </a:r>
            <a:r>
              <a:rPr lang="en-US" sz="2000" dirty="0">
                <a:solidFill>
                  <a:schemeClr val="accent5"/>
                </a:solidFill>
                <a:latin typeface="Segoe UI"/>
                <a:ea typeface="Roboto"/>
                <a:cs typeface="Roboto"/>
              </a:rPr>
              <a:t> primarily used to generate different time bases that other modules of AUTOSAR could depend on. TDA4x, DRA80x class of devices includes multiple timers, below listed are some of the key features provided.</a:t>
            </a:r>
          </a:p>
          <a:p>
            <a:endParaRPr lang="en-US" sz="2000" dirty="0">
              <a:solidFill>
                <a:schemeClr val="accent5"/>
              </a:solidFill>
              <a:latin typeface="Segoe UI"/>
              <a:ea typeface="Roboto"/>
              <a:cs typeface="Roboto"/>
            </a:endParaRPr>
          </a:p>
          <a:p>
            <a:pPr marL="342900" indent="-342900">
              <a:buFont typeface="Arial"/>
              <a:buChar char="•"/>
            </a:pPr>
            <a:r>
              <a:rPr lang="en-US" sz="2000" dirty="0">
                <a:solidFill>
                  <a:schemeClr val="accent5"/>
                </a:solidFill>
                <a:latin typeface="Segoe UI"/>
                <a:ea typeface="Roboto"/>
                <a:cs typeface="Roboto"/>
              </a:rPr>
              <a:t>Free running 32 bit up counter</a:t>
            </a:r>
          </a:p>
          <a:p>
            <a:pPr marL="342900" indent="-342900">
              <a:buFont typeface="Arial"/>
              <a:buChar char="•"/>
            </a:pPr>
            <a:r>
              <a:rPr lang="en-US" sz="2000" dirty="0">
                <a:solidFill>
                  <a:schemeClr val="accent5"/>
                </a:solidFill>
                <a:latin typeface="Segoe UI"/>
                <a:ea typeface="Roboto"/>
                <a:cs typeface="Roboto"/>
              </a:rPr>
              <a:t>Auto reload mode (can be used for continuous counter operation)</a:t>
            </a:r>
          </a:p>
          <a:p>
            <a:pPr marL="342900" indent="-342900">
              <a:buFont typeface="Arial"/>
              <a:buChar char="•"/>
            </a:pPr>
            <a:r>
              <a:rPr lang="en-US" sz="2000" dirty="0">
                <a:solidFill>
                  <a:schemeClr val="accent5"/>
                </a:solidFill>
                <a:latin typeface="Segoe UI"/>
                <a:ea typeface="Roboto"/>
                <a:cs typeface="Roboto"/>
              </a:rPr>
              <a:t>Support dynamic Start / Stop counter operation</a:t>
            </a:r>
          </a:p>
          <a:p>
            <a:pPr marL="342900" indent="-342900">
              <a:buFont typeface="Arial"/>
              <a:buChar char="•"/>
            </a:pPr>
            <a:r>
              <a:rPr lang="en-US" sz="2000" dirty="0">
                <a:solidFill>
                  <a:schemeClr val="accent5"/>
                </a:solidFill>
                <a:latin typeface="Segoe UI"/>
                <a:ea typeface="Roboto"/>
                <a:cs typeface="Roboto"/>
              </a:rPr>
              <a:t>Programmable clock dividers (2n, where n = [0-8])</a:t>
            </a:r>
          </a:p>
          <a:p>
            <a:pPr marL="342900" indent="-342900">
              <a:buFont typeface="Arial"/>
              <a:buChar char="•"/>
            </a:pPr>
            <a:r>
              <a:rPr lang="en-US" sz="2000" dirty="0">
                <a:solidFill>
                  <a:schemeClr val="accent5"/>
                </a:solidFill>
                <a:latin typeface="Segoe UI"/>
                <a:ea typeface="Roboto"/>
                <a:cs typeface="Roboto"/>
              </a:rPr>
              <a:t>2 timers modules could be operated in cascaded mode to provide 64bit counter</a:t>
            </a:r>
          </a:p>
          <a:p>
            <a:pPr marL="342900" indent="-342900">
              <a:buFont typeface="Arial"/>
              <a:buChar char="•"/>
            </a:pPr>
            <a:r>
              <a:rPr lang="en-US" sz="2000" dirty="0">
                <a:solidFill>
                  <a:schemeClr val="accent5"/>
                </a:solidFill>
                <a:latin typeface="Segoe UI"/>
                <a:ea typeface="Roboto"/>
                <a:cs typeface="Roboto"/>
              </a:rPr>
              <a:t>Programmable interrupt generation on overflow, compare and capture</a:t>
            </a:r>
          </a:p>
          <a:p>
            <a:pPr marL="342900" indent="-342900">
              <a:buFont typeface="Arial"/>
              <a:buChar char="•"/>
            </a:pPr>
            <a:r>
              <a:rPr lang="en-US" sz="2000" dirty="0">
                <a:solidFill>
                  <a:schemeClr val="accent5"/>
                </a:solidFill>
                <a:latin typeface="Segoe UI"/>
                <a:ea typeface="Roboto"/>
                <a:cs typeface="Roboto"/>
              </a:rPr>
              <a:t>Programmable clock source</a:t>
            </a:r>
          </a:p>
        </p:txBody>
      </p:sp>
    </p:spTree>
    <p:extLst>
      <p:ext uri="{BB962C8B-B14F-4D97-AF65-F5344CB8AC3E}">
        <p14:creationId xmlns:p14="http://schemas.microsoft.com/office/powerpoint/2010/main" val="259082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0FCF1-304E-9B9B-EC89-12225E008C69}"/>
              </a:ext>
            </a:extLst>
          </p:cNvPr>
          <p:cNvSpPr>
            <a:spLocks noGrp="1"/>
          </p:cNvSpPr>
          <p:nvPr>
            <p:ph type="title"/>
          </p:nvPr>
        </p:nvSpPr>
        <p:spPr/>
        <p:txBody>
          <a:bodyPr/>
          <a:lstStyle/>
          <a:p>
            <a:r>
              <a:rPr lang="en-US" b="0">
                <a:latin typeface="Segoe UI"/>
                <a:cs typeface="Segoe UI"/>
              </a:rPr>
              <a:t>DRIVER DESIGN SUMARY</a:t>
            </a:r>
            <a:endParaRPr lang="en-US" b="0"/>
          </a:p>
        </p:txBody>
      </p:sp>
      <p:sp>
        <p:nvSpPr>
          <p:cNvPr id="2" name="Slide Number Placeholder 1">
            <a:extLst>
              <a:ext uri="{FF2B5EF4-FFF2-40B4-BE49-F238E27FC236}">
                <a16:creationId xmlns:a16="http://schemas.microsoft.com/office/drawing/2014/main" id="{24ECD0C7-B8F5-0C52-7301-4D0B2941A7C9}"/>
              </a:ext>
            </a:extLst>
          </p:cNvPr>
          <p:cNvSpPr>
            <a:spLocks noGrp="1"/>
          </p:cNvSpPr>
          <p:nvPr>
            <p:ph type="sldNum" sz="quarter" idx="12"/>
          </p:nvPr>
        </p:nvSpPr>
        <p:spPr/>
        <p:txBody>
          <a:bodyPr/>
          <a:lstStyle/>
          <a:p>
            <a:fld id="{E012F146-47F9-A646-B182-8CC39B8AD32B}" type="slidenum">
              <a:rPr lang="x-none" smtClean="0"/>
              <a:pPr/>
              <a:t>5</a:t>
            </a:fld>
            <a:endParaRPr lang="x-none"/>
          </a:p>
        </p:txBody>
      </p:sp>
      <p:sp>
        <p:nvSpPr>
          <p:cNvPr id="4" name="TextBox 3">
            <a:extLst>
              <a:ext uri="{FF2B5EF4-FFF2-40B4-BE49-F238E27FC236}">
                <a16:creationId xmlns:a16="http://schemas.microsoft.com/office/drawing/2014/main" id="{8EB361DB-067F-1990-C60E-920DB821581E}"/>
              </a:ext>
            </a:extLst>
          </p:cNvPr>
          <p:cNvSpPr txBox="1"/>
          <p:nvPr/>
        </p:nvSpPr>
        <p:spPr>
          <a:xfrm>
            <a:off x="528182" y="1937360"/>
            <a:ext cx="1122958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5"/>
                </a:solidFill>
                <a:latin typeface="Segoe UI"/>
                <a:ea typeface="Tahoma"/>
                <a:cs typeface="Tahoma"/>
              </a:rPr>
              <a:t>The GPT driver provides services for starting and stopping timer channels (logical timer</a:t>
            </a:r>
            <a:endParaRPr lang="en-US" sz="2000" b="1" dirty="0">
              <a:solidFill>
                <a:schemeClr val="accent5"/>
              </a:solidFill>
              <a:latin typeface="Segoe UI"/>
              <a:ea typeface="Tahoma"/>
              <a:cs typeface="Segoe UI"/>
            </a:endParaRPr>
          </a:p>
          <a:p>
            <a:r>
              <a:rPr lang="en-US" sz="2000" dirty="0">
                <a:solidFill>
                  <a:schemeClr val="accent5"/>
                </a:solidFill>
                <a:latin typeface="Segoe UI"/>
                <a:ea typeface="Tahoma"/>
                <a:cs typeface="Tahoma"/>
              </a:rPr>
              <a:t>instances assigned to a timer hardware).</a:t>
            </a:r>
          </a:p>
          <a:p>
            <a:r>
              <a:rPr lang="en-US" sz="2000" dirty="0">
                <a:solidFill>
                  <a:schemeClr val="accent5"/>
                </a:solidFill>
                <a:latin typeface="Segoe UI"/>
                <a:ea typeface="Tahoma"/>
                <a:cs typeface="Tahoma"/>
              </a:rPr>
              <a:t>A timer channel can be configured and run in "one-shot mode" or in "continuous mode",</a:t>
            </a:r>
          </a:p>
          <a:p>
            <a:r>
              <a:rPr lang="en-US" sz="2000" dirty="0">
                <a:solidFill>
                  <a:schemeClr val="accent5"/>
                </a:solidFill>
                <a:latin typeface="Segoe UI"/>
                <a:ea typeface="Tahoma"/>
                <a:cs typeface="Tahoma"/>
              </a:rPr>
              <a:t>and the elapsed time and time remaining are also supported.</a:t>
            </a:r>
          </a:p>
          <a:p>
            <a:r>
              <a:rPr lang="en-US" sz="2000" dirty="0">
                <a:solidFill>
                  <a:schemeClr val="accent5"/>
                </a:solidFill>
                <a:latin typeface="Segoe UI"/>
                <a:ea typeface="Tahoma"/>
                <a:cs typeface="Tahoma"/>
              </a:rPr>
              <a:t>The GPT Driver implements maximum 38 channels on 4 types of S32K1XX peripherals.</a:t>
            </a:r>
          </a:p>
          <a:p>
            <a:endParaRPr lang="en-US" sz="2000" dirty="0">
              <a:solidFill>
                <a:schemeClr val="accent5"/>
              </a:solidFill>
              <a:latin typeface="Segoe UI"/>
              <a:ea typeface="Tahoma"/>
              <a:cs typeface="Tahoma"/>
            </a:endParaRPr>
          </a:p>
          <a:p>
            <a:pPr marL="342900" indent="-342900">
              <a:buFont typeface="Arial"/>
              <a:buChar char="•"/>
            </a:pPr>
            <a:r>
              <a:rPr lang="en-US" sz="2000" dirty="0">
                <a:solidFill>
                  <a:schemeClr val="accent5"/>
                </a:solidFill>
                <a:latin typeface="Segoe UI"/>
                <a:ea typeface="Tahoma"/>
                <a:cs typeface="Tahoma"/>
              </a:rPr>
              <a:t>32 channels are implemented on 8 FlexTimer (FTM) modules.</a:t>
            </a:r>
          </a:p>
          <a:p>
            <a:pPr marL="342900" indent="-342900">
              <a:buFont typeface="Arial"/>
              <a:buChar char="•"/>
            </a:pPr>
            <a:r>
              <a:rPr lang="en-US" sz="2000" dirty="0">
                <a:solidFill>
                  <a:schemeClr val="accent5"/>
                </a:solidFill>
                <a:latin typeface="Segoe UI"/>
                <a:ea typeface="Tahoma"/>
                <a:cs typeface="Tahoma"/>
              </a:rPr>
              <a:t>4 channels are implemented on Low Power Interrupt Timer (LPIT).</a:t>
            </a:r>
          </a:p>
          <a:p>
            <a:pPr marL="342900" indent="-342900">
              <a:buFont typeface="Arial"/>
              <a:buChar char="•"/>
            </a:pPr>
            <a:r>
              <a:rPr lang="en-US" sz="2000" dirty="0">
                <a:solidFill>
                  <a:schemeClr val="accent5"/>
                </a:solidFill>
                <a:latin typeface="Segoe UI"/>
                <a:ea typeface="Tahoma"/>
                <a:cs typeface="Tahoma"/>
              </a:rPr>
              <a:t>1 channels are implemented on Low Power Timer (LPTMR).</a:t>
            </a:r>
          </a:p>
          <a:p>
            <a:pPr marL="342900" indent="-342900">
              <a:buFont typeface="Arial"/>
              <a:buChar char="•"/>
            </a:pPr>
            <a:r>
              <a:rPr lang="en-US" sz="2000" dirty="0">
                <a:solidFill>
                  <a:schemeClr val="accent5"/>
                </a:solidFill>
                <a:latin typeface="Segoe UI"/>
                <a:ea typeface="Tahoma"/>
                <a:cs typeface="Tahoma"/>
              </a:rPr>
              <a:t>1 channels are implemented on Real Time Clock (SRTC).</a:t>
            </a:r>
          </a:p>
        </p:txBody>
      </p:sp>
    </p:spTree>
    <p:extLst>
      <p:ext uri="{BB962C8B-B14F-4D97-AF65-F5344CB8AC3E}">
        <p14:creationId xmlns:p14="http://schemas.microsoft.com/office/powerpoint/2010/main" val="1290970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7A303-08DA-6607-9A8D-5F7D175DDE67}"/>
              </a:ext>
            </a:extLst>
          </p:cNvPr>
          <p:cNvSpPr>
            <a:spLocks noGrp="1"/>
          </p:cNvSpPr>
          <p:nvPr>
            <p:ph type="title"/>
          </p:nvPr>
        </p:nvSpPr>
        <p:spPr/>
        <p:txBody>
          <a:bodyPr/>
          <a:lstStyle/>
          <a:p>
            <a:r>
              <a:rPr lang="en-US" dirty="0"/>
              <a:t>LM393 SPEED SENSOR OVERVIEW</a:t>
            </a:r>
          </a:p>
        </p:txBody>
      </p:sp>
      <p:sp>
        <p:nvSpPr>
          <p:cNvPr id="3" name="Slide Number Placeholder 2">
            <a:extLst>
              <a:ext uri="{FF2B5EF4-FFF2-40B4-BE49-F238E27FC236}">
                <a16:creationId xmlns:a16="http://schemas.microsoft.com/office/drawing/2014/main" id="{FFD9F978-7599-D991-E1ED-364974A707A6}"/>
              </a:ext>
            </a:extLst>
          </p:cNvPr>
          <p:cNvSpPr>
            <a:spLocks noGrp="1"/>
          </p:cNvSpPr>
          <p:nvPr>
            <p:ph type="sldNum" sz="quarter" idx="12"/>
          </p:nvPr>
        </p:nvSpPr>
        <p:spPr/>
        <p:txBody>
          <a:bodyPr/>
          <a:lstStyle/>
          <a:p>
            <a:fld id="{E012F146-47F9-A646-B182-8CC39B8AD32B}" type="slidenum">
              <a:rPr lang="x-none" smtClean="0"/>
              <a:pPr/>
              <a:t>6</a:t>
            </a:fld>
            <a:endParaRPr lang="x-none"/>
          </a:p>
        </p:txBody>
      </p:sp>
      <p:sp>
        <p:nvSpPr>
          <p:cNvPr id="6" name="TextBox 5">
            <a:extLst>
              <a:ext uri="{FF2B5EF4-FFF2-40B4-BE49-F238E27FC236}">
                <a16:creationId xmlns:a16="http://schemas.microsoft.com/office/drawing/2014/main" id="{E2CFB88D-FA0D-39DC-72F5-9237D079CAA8}"/>
              </a:ext>
            </a:extLst>
          </p:cNvPr>
          <p:cNvSpPr txBox="1"/>
          <p:nvPr/>
        </p:nvSpPr>
        <p:spPr>
          <a:xfrm>
            <a:off x="228834" y="1029413"/>
            <a:ext cx="11679239" cy="5478423"/>
          </a:xfrm>
          <a:prstGeom prst="rect">
            <a:avLst/>
          </a:prstGeom>
          <a:noFill/>
        </p:spPr>
        <p:txBody>
          <a:bodyPr wrap="square">
            <a:spAutoFit/>
          </a:bodyPr>
          <a:lstStyle/>
          <a:p>
            <a:pPr algn="l"/>
            <a:r>
              <a:rPr lang="en-US" sz="2000" b="0" i="0" u="none" strike="noStrike" baseline="0" dirty="0">
                <a:solidFill>
                  <a:schemeClr val="accent5"/>
                </a:solidFill>
                <a:latin typeface="Times New Roman" panose="02020603050405020304" pitchFamily="18" charset="0"/>
              </a:rPr>
              <a:t>Widely used in motor speed detection, pulse count, the position limit, etc. The DO output interface can be directly connected to a micro controller IO port, if there is a block detection sensor, such as the speed of the motor encoder can detect. DO modules can be connected to the relay, limit switch, and other functions, it can also with the active buzzer module, compose alarm.</a:t>
            </a:r>
            <a:endParaRPr lang="en-US" b="1" i="0" u="none" strike="noStrike" baseline="0" dirty="0">
              <a:solidFill>
                <a:schemeClr val="accent5"/>
              </a:solidFill>
              <a:latin typeface="+mj-lt"/>
            </a:endParaRPr>
          </a:p>
          <a:p>
            <a:pPr algn="l"/>
            <a:r>
              <a:rPr lang="en-US" b="1" i="0" u="none" strike="noStrike" baseline="0" dirty="0">
                <a:solidFill>
                  <a:schemeClr val="accent5"/>
                </a:solidFill>
                <a:latin typeface="+mj-lt"/>
              </a:rPr>
              <a:t>Features</a:t>
            </a:r>
          </a:p>
          <a:p>
            <a:pPr marL="285750" indent="-285750" algn="l">
              <a:buFont typeface="Arial" panose="020B0604020202020204" pitchFamily="34" charset="0"/>
              <a:buChar char="•"/>
            </a:pPr>
            <a:r>
              <a:rPr lang="en-US" b="0" i="0" u="none" strike="noStrike" baseline="0" dirty="0">
                <a:solidFill>
                  <a:schemeClr val="accent5"/>
                </a:solidFill>
                <a:latin typeface="+mj-lt"/>
              </a:rPr>
              <a:t>The output state light, lamp output level, the output low level light.</a:t>
            </a:r>
          </a:p>
          <a:p>
            <a:pPr marL="285750" indent="-285750" algn="l">
              <a:buFont typeface="Arial" panose="020B0604020202020204" pitchFamily="34" charset="0"/>
              <a:buChar char="•"/>
            </a:pPr>
            <a:r>
              <a:rPr lang="en-US" b="0" i="0" u="none" strike="noStrike" baseline="0" dirty="0">
                <a:solidFill>
                  <a:schemeClr val="accent5"/>
                </a:solidFill>
                <a:latin typeface="+mj-lt"/>
              </a:rPr>
              <a:t> Covered : output high level; Without sunscreen : the output low level.</a:t>
            </a:r>
          </a:p>
          <a:p>
            <a:pPr marL="285750" indent="-285750" algn="l">
              <a:buFont typeface="Arial" panose="020B0604020202020204" pitchFamily="34" charset="0"/>
              <a:buChar char="•"/>
            </a:pPr>
            <a:r>
              <a:rPr lang="en-US" b="0" i="0" u="none" strike="noStrike" baseline="0" dirty="0">
                <a:solidFill>
                  <a:schemeClr val="accent5"/>
                </a:solidFill>
                <a:latin typeface="+mj-lt"/>
              </a:rPr>
              <a:t>The working voltage of 3.3 V to 5 V</a:t>
            </a:r>
          </a:p>
          <a:p>
            <a:pPr marL="285750" indent="-285750" algn="l">
              <a:buFont typeface="Arial" panose="020B0604020202020204" pitchFamily="34" charset="0"/>
              <a:buChar char="•"/>
            </a:pPr>
            <a:r>
              <a:rPr lang="en-US" b="0" i="0" u="none" strike="noStrike" baseline="0" dirty="0">
                <a:solidFill>
                  <a:schemeClr val="accent5"/>
                </a:solidFill>
                <a:latin typeface="+mj-lt"/>
              </a:rPr>
              <a:t> Output form: digital switch output (0 and 1)</a:t>
            </a:r>
          </a:p>
          <a:p>
            <a:pPr marL="285750" indent="-285750" algn="l">
              <a:buFont typeface="Arial" panose="020B0604020202020204" pitchFamily="34" charset="0"/>
              <a:buChar char="•"/>
            </a:pPr>
            <a:r>
              <a:rPr lang="en-US" b="0" i="0" u="none" strike="noStrike" baseline="0" dirty="0">
                <a:solidFill>
                  <a:schemeClr val="accent5"/>
                </a:solidFill>
                <a:latin typeface="+mj-lt"/>
              </a:rPr>
              <a:t>Small board PCB size: 3.2 cm x 1.4 cm</a:t>
            </a:r>
          </a:p>
          <a:p>
            <a:pPr algn="l"/>
            <a:r>
              <a:rPr lang="en-US" b="1" i="0" u="none" strike="noStrike" baseline="0" dirty="0">
                <a:solidFill>
                  <a:schemeClr val="accent5"/>
                </a:solidFill>
                <a:latin typeface="+mj-lt"/>
              </a:rPr>
              <a:t>USES:</a:t>
            </a:r>
          </a:p>
          <a:p>
            <a:pPr marL="285750" indent="-285750" algn="l">
              <a:buFont typeface="Arial" panose="020B0604020202020204" pitchFamily="34" charset="0"/>
              <a:buChar char="•"/>
            </a:pPr>
            <a:r>
              <a:rPr lang="en-US" b="0" i="0" u="none" strike="noStrike" baseline="0" dirty="0">
                <a:solidFill>
                  <a:schemeClr val="accent5"/>
                </a:solidFill>
                <a:latin typeface="+mj-lt"/>
              </a:rPr>
              <a:t> The module without slot, the receiving tube conduction, module DO output low level, shade, the DO output high level; </a:t>
            </a:r>
          </a:p>
          <a:p>
            <a:pPr marL="285750" indent="-285750" algn="l">
              <a:buFont typeface="Arial" panose="020B0604020202020204" pitchFamily="34" charset="0"/>
              <a:buChar char="•"/>
            </a:pPr>
            <a:r>
              <a:rPr lang="en-US" b="0" i="0" u="none" strike="noStrike" baseline="0" dirty="0">
                <a:solidFill>
                  <a:schemeClr val="accent5"/>
                </a:solidFill>
                <a:latin typeface="+mj-lt"/>
              </a:rPr>
              <a:t>the DO output interface can be directly connected to a microcontroller IO port, if there is a block detection sensor, such as the speed of the motor encoder can detect.</a:t>
            </a:r>
          </a:p>
          <a:p>
            <a:pPr marL="285750" indent="-285750" algn="l">
              <a:buFont typeface="Arial" panose="020B0604020202020204" pitchFamily="34" charset="0"/>
              <a:buChar char="•"/>
            </a:pPr>
            <a:r>
              <a:rPr lang="en-US" b="0" i="0" u="none" strike="noStrike" baseline="0" dirty="0">
                <a:solidFill>
                  <a:schemeClr val="accent5"/>
                </a:solidFill>
                <a:latin typeface="+mj-lt"/>
              </a:rPr>
              <a:t> DO modules can be connected to the relay, limit switch, and other functions, can also with the active buzzer module, </a:t>
            </a:r>
            <a:r>
              <a:rPr lang="en-US" b="0" i="0" u="none" strike="noStrike" baseline="0" dirty="0" err="1">
                <a:solidFill>
                  <a:schemeClr val="accent5"/>
                </a:solidFill>
                <a:latin typeface="+mj-lt"/>
              </a:rPr>
              <a:t>alarm.Product</a:t>
            </a:r>
            <a:r>
              <a:rPr lang="en-US" b="0" i="0" u="none" strike="noStrike" baseline="0" dirty="0">
                <a:solidFill>
                  <a:schemeClr val="accent5"/>
                </a:solidFill>
                <a:latin typeface="+mj-lt"/>
              </a:rPr>
              <a:t> connection </a:t>
            </a:r>
            <a:r>
              <a:rPr lang="en-US" b="0" i="0" u="none" strike="noStrike" baseline="0" dirty="0" err="1">
                <a:solidFill>
                  <a:schemeClr val="accent5"/>
                </a:solidFill>
                <a:latin typeface="+mj-lt"/>
              </a:rPr>
              <a:t>details:The</a:t>
            </a:r>
            <a:r>
              <a:rPr lang="en-US" b="0" i="0" u="none" strike="noStrike" baseline="0" dirty="0">
                <a:solidFill>
                  <a:schemeClr val="accent5"/>
                </a:solidFill>
                <a:latin typeface="+mj-lt"/>
              </a:rPr>
              <a:t> positive 3.3-1, VCC power supply 5 v2, GND connect power cathode</a:t>
            </a:r>
          </a:p>
          <a:p>
            <a:pPr marL="285750" indent="-285750" algn="l">
              <a:buFont typeface="Arial" panose="020B0604020202020204" pitchFamily="34" charset="0"/>
              <a:buChar char="•"/>
            </a:pPr>
            <a:r>
              <a:rPr lang="en-US" b="0" i="0" u="none" strike="noStrike" baseline="0" dirty="0">
                <a:solidFill>
                  <a:schemeClr val="accent5"/>
                </a:solidFill>
                <a:latin typeface="+mj-lt"/>
              </a:rPr>
              <a:t> DO TTL switch signal output4, AO the module does not </a:t>
            </a:r>
            <a:r>
              <a:rPr lang="en-US" b="0" i="0" u="none" strike="noStrike" baseline="0" dirty="0" err="1">
                <a:solidFill>
                  <a:schemeClr val="accent5"/>
                </a:solidFill>
                <a:latin typeface="+mj-lt"/>
              </a:rPr>
              <a:t>workShipping</a:t>
            </a:r>
            <a:r>
              <a:rPr lang="en-US" b="0" i="0" u="none" strike="noStrike" baseline="0" dirty="0">
                <a:solidFill>
                  <a:schemeClr val="accent5"/>
                </a:solidFill>
                <a:latin typeface="+mj-lt"/>
              </a:rPr>
              <a:t> </a:t>
            </a:r>
            <a:r>
              <a:rPr lang="en-US" b="0" i="0" u="none" strike="noStrike" baseline="0" dirty="0" err="1">
                <a:solidFill>
                  <a:schemeClr val="accent5"/>
                </a:solidFill>
                <a:latin typeface="+mj-lt"/>
              </a:rPr>
              <a:t>list:A</a:t>
            </a:r>
            <a:r>
              <a:rPr lang="en-US" b="0" i="0" u="none" strike="noStrike" baseline="0" dirty="0">
                <a:solidFill>
                  <a:schemeClr val="accent5"/>
                </a:solidFill>
                <a:latin typeface="+mj-lt"/>
              </a:rPr>
              <a:t> speed measuring sensor module</a:t>
            </a:r>
            <a:endParaRPr lang="en-US" dirty="0">
              <a:solidFill>
                <a:schemeClr val="accent5"/>
              </a:solidFill>
              <a:latin typeface="+mj-lt"/>
            </a:endParaRPr>
          </a:p>
        </p:txBody>
      </p:sp>
    </p:spTree>
    <p:extLst>
      <p:ext uri="{BB962C8B-B14F-4D97-AF65-F5344CB8AC3E}">
        <p14:creationId xmlns:p14="http://schemas.microsoft.com/office/powerpoint/2010/main" val="270052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FB2-D7C4-A910-4DF0-93524D2EDB49}"/>
              </a:ext>
            </a:extLst>
          </p:cNvPr>
          <p:cNvSpPr>
            <a:spLocks noGrp="1"/>
          </p:cNvSpPr>
          <p:nvPr>
            <p:ph type="title"/>
          </p:nvPr>
        </p:nvSpPr>
        <p:spPr/>
        <p:txBody>
          <a:bodyPr/>
          <a:lstStyle/>
          <a:p>
            <a:r>
              <a:rPr lang="en-US" b="0">
                <a:latin typeface="Tahoma"/>
                <a:ea typeface="Tahoma"/>
                <a:cs typeface="Tahoma"/>
              </a:rPr>
              <a:t>DRIVER LIMITATIONS</a:t>
            </a:r>
            <a:endParaRPr lang="en-US"/>
          </a:p>
        </p:txBody>
      </p:sp>
      <p:sp>
        <p:nvSpPr>
          <p:cNvPr id="3" name="Slide Number Placeholder 2">
            <a:extLst>
              <a:ext uri="{FF2B5EF4-FFF2-40B4-BE49-F238E27FC236}">
                <a16:creationId xmlns:a16="http://schemas.microsoft.com/office/drawing/2014/main" id="{7307DA98-8F04-D2EE-6467-0BC5FDBCEEE2}"/>
              </a:ext>
            </a:extLst>
          </p:cNvPr>
          <p:cNvSpPr>
            <a:spLocks noGrp="1"/>
          </p:cNvSpPr>
          <p:nvPr>
            <p:ph type="sldNum" sz="quarter" idx="12"/>
          </p:nvPr>
        </p:nvSpPr>
        <p:spPr/>
        <p:txBody>
          <a:bodyPr/>
          <a:lstStyle/>
          <a:p>
            <a:fld id="{E012F146-47F9-A646-B182-8CC39B8AD32B}" type="slidenum">
              <a:rPr lang="x-none" smtClean="0"/>
              <a:pPr/>
              <a:t>7</a:t>
            </a:fld>
            <a:endParaRPr lang="x-none"/>
          </a:p>
        </p:txBody>
      </p:sp>
      <p:sp>
        <p:nvSpPr>
          <p:cNvPr id="4" name="TextBox 3">
            <a:extLst>
              <a:ext uri="{FF2B5EF4-FFF2-40B4-BE49-F238E27FC236}">
                <a16:creationId xmlns:a16="http://schemas.microsoft.com/office/drawing/2014/main" id="{C2A1E5EF-1571-1735-58BC-1EB6D51B171B}"/>
              </a:ext>
            </a:extLst>
          </p:cNvPr>
          <p:cNvSpPr txBox="1"/>
          <p:nvPr/>
        </p:nvSpPr>
        <p:spPr>
          <a:xfrm>
            <a:off x="764699" y="2529163"/>
            <a:ext cx="1017530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accent5"/>
                </a:solidFill>
                <a:latin typeface="Segoe UI"/>
                <a:ea typeface="Tahoma"/>
                <a:cs typeface="Tahoma"/>
              </a:rPr>
              <a:t>LPIT cannot be used to read </a:t>
            </a:r>
            <a:r>
              <a:rPr lang="en-US" sz="2000" dirty="0" err="1">
                <a:solidFill>
                  <a:schemeClr val="accent5"/>
                </a:solidFill>
                <a:latin typeface="Segoe UI"/>
                <a:ea typeface="Tahoma"/>
                <a:cs typeface="Tahoma"/>
              </a:rPr>
              <a:t>CVALn</a:t>
            </a:r>
            <a:r>
              <a:rPr lang="en-US" sz="2000" dirty="0">
                <a:solidFill>
                  <a:schemeClr val="accent5"/>
                </a:solidFill>
                <a:latin typeface="Segoe UI"/>
                <a:ea typeface="Tahoma"/>
                <a:cs typeface="Tahoma"/>
              </a:rPr>
              <a:t> while run-time based on the Reference Manual, it</a:t>
            </a:r>
            <a:endParaRPr lang="en-US" sz="2000">
              <a:solidFill>
                <a:schemeClr val="accent5"/>
              </a:solidFill>
              <a:latin typeface="Segoe UI"/>
              <a:cs typeface="Segoe UI"/>
            </a:endParaRPr>
          </a:p>
          <a:p>
            <a:pPr marL="342900" indent="-342900">
              <a:buFont typeface="Arial"/>
              <a:buChar char="•"/>
            </a:pPr>
            <a:r>
              <a:rPr lang="en-US" sz="2000" dirty="0">
                <a:solidFill>
                  <a:schemeClr val="accent5"/>
                </a:solidFill>
                <a:latin typeface="Segoe UI"/>
                <a:ea typeface="Tahoma"/>
                <a:cs typeface="Tahoma"/>
              </a:rPr>
              <a:t>looks the LPIT should not be configured with </a:t>
            </a:r>
            <a:r>
              <a:rPr lang="en-US" sz="2000" dirty="0" err="1">
                <a:solidFill>
                  <a:schemeClr val="accent5"/>
                </a:solidFill>
                <a:latin typeface="Segoe UI"/>
                <a:ea typeface="Tahoma"/>
                <a:cs typeface="Tahoma"/>
              </a:rPr>
              <a:t>GptLpit</a:t>
            </a:r>
            <a:r>
              <a:rPr lang="en-US" sz="2000" dirty="0">
                <a:solidFill>
                  <a:schemeClr val="accent5"/>
                </a:solidFill>
                <a:latin typeface="Segoe UI"/>
                <a:ea typeface="Tahoma"/>
                <a:cs typeface="Tahoma"/>
              </a:rPr>
              <a:t> if WDG timeout is cleared by GPT.</a:t>
            </a:r>
          </a:p>
          <a:p>
            <a:pPr marL="342900" indent="-342900">
              <a:buFont typeface="Arial"/>
              <a:buChar char="•"/>
            </a:pPr>
            <a:r>
              <a:rPr lang="en-US" sz="2000" dirty="0">
                <a:solidFill>
                  <a:schemeClr val="accent5"/>
                </a:solidFill>
                <a:latin typeface="Segoe UI"/>
                <a:ea typeface="Tahoma"/>
                <a:cs typeface="Tahoma"/>
              </a:rPr>
              <a:t>The Reference Manual specifies the correct </a:t>
            </a:r>
            <a:r>
              <a:rPr lang="en-US" sz="2000" dirty="0" err="1">
                <a:solidFill>
                  <a:schemeClr val="accent5"/>
                </a:solidFill>
                <a:latin typeface="Segoe UI"/>
                <a:ea typeface="Tahoma"/>
                <a:cs typeface="Tahoma"/>
              </a:rPr>
              <a:t>CVALn</a:t>
            </a:r>
            <a:r>
              <a:rPr lang="en-US" sz="2000" dirty="0">
                <a:solidFill>
                  <a:schemeClr val="accent5"/>
                </a:solidFill>
                <a:latin typeface="Segoe UI"/>
                <a:ea typeface="Tahoma"/>
                <a:cs typeface="Tahoma"/>
              </a:rPr>
              <a:t> is able to be read in ISR only, but the</a:t>
            </a:r>
          </a:p>
          <a:p>
            <a:pPr marL="342900" indent="-342900">
              <a:buFont typeface="Arial"/>
              <a:buChar char="•"/>
            </a:pPr>
            <a:r>
              <a:rPr lang="en-US" sz="2000" dirty="0">
                <a:solidFill>
                  <a:schemeClr val="accent5"/>
                </a:solidFill>
                <a:latin typeface="Segoe UI"/>
                <a:ea typeface="Tahoma"/>
                <a:cs typeface="Tahoma"/>
              </a:rPr>
              <a:t>WDG stack in MCAL is not supposed to be done by the corresponding way.</a:t>
            </a:r>
          </a:p>
          <a:p>
            <a:pPr marL="342900" indent="-342900">
              <a:buFont typeface="Arial"/>
              <a:buChar char="•"/>
            </a:pPr>
            <a:r>
              <a:rPr lang="en-US" sz="2000" dirty="0">
                <a:solidFill>
                  <a:schemeClr val="accent5"/>
                </a:solidFill>
                <a:latin typeface="Segoe UI"/>
                <a:ea typeface="Tahoma"/>
                <a:cs typeface="Tahoma"/>
              </a:rPr>
              <a:t>LPIT may return incorrect </a:t>
            </a:r>
            <a:r>
              <a:rPr lang="en-US" sz="2000" dirty="0" err="1">
                <a:solidFill>
                  <a:schemeClr val="accent5"/>
                </a:solidFill>
                <a:latin typeface="Segoe UI"/>
                <a:ea typeface="Tahoma"/>
                <a:cs typeface="Tahoma"/>
              </a:rPr>
              <a:t>CVALn</a:t>
            </a:r>
            <a:r>
              <a:rPr lang="en-US" sz="2000" dirty="0">
                <a:solidFill>
                  <a:schemeClr val="accent5"/>
                </a:solidFill>
                <a:latin typeface="Segoe UI"/>
                <a:ea typeface="Tahoma"/>
                <a:cs typeface="Tahoma"/>
              </a:rPr>
              <a:t> value while </a:t>
            </a:r>
            <a:r>
              <a:rPr lang="en-US" sz="2000" dirty="0" err="1">
                <a:solidFill>
                  <a:schemeClr val="accent5"/>
                </a:solidFill>
                <a:latin typeface="Segoe UI"/>
                <a:ea typeface="Tahoma"/>
                <a:cs typeface="Tahoma"/>
              </a:rPr>
              <a:t>running,LPIT</a:t>
            </a:r>
            <a:r>
              <a:rPr lang="en-US" sz="2000" dirty="0">
                <a:solidFill>
                  <a:schemeClr val="accent5"/>
                </a:solidFill>
                <a:latin typeface="Segoe UI"/>
                <a:ea typeface="Tahoma"/>
                <a:cs typeface="Tahoma"/>
              </a:rPr>
              <a:t> cannot be used to read</a:t>
            </a:r>
          </a:p>
          <a:p>
            <a:pPr marL="342900" indent="-342900">
              <a:buFont typeface="Arial"/>
              <a:buChar char="•"/>
            </a:pPr>
            <a:r>
              <a:rPr lang="en-US" sz="2000" dirty="0" err="1">
                <a:solidFill>
                  <a:schemeClr val="accent5"/>
                </a:solidFill>
                <a:latin typeface="Segoe UI"/>
                <a:ea typeface="Tahoma"/>
                <a:cs typeface="Tahoma"/>
              </a:rPr>
              <a:t>CVALn</a:t>
            </a:r>
            <a:r>
              <a:rPr lang="en-US" sz="2000" dirty="0">
                <a:solidFill>
                  <a:schemeClr val="accent5"/>
                </a:solidFill>
                <a:latin typeface="Segoe UI"/>
                <a:ea typeface="Tahoma"/>
                <a:cs typeface="Tahoma"/>
              </a:rPr>
              <a:t> while run-time based on the Reference Manual.</a:t>
            </a:r>
          </a:p>
          <a:p>
            <a:pPr marL="342900" indent="-342900">
              <a:buFont typeface="Arial"/>
              <a:buChar char="•"/>
            </a:pPr>
            <a:r>
              <a:rPr lang="en-US" sz="2000" dirty="0">
                <a:solidFill>
                  <a:schemeClr val="accent5"/>
                </a:solidFill>
                <a:latin typeface="Segoe UI"/>
                <a:ea typeface="Tahoma"/>
                <a:cs typeface="Tahoma"/>
              </a:rPr>
              <a:t>The configuration should consider choosing LPIT as GPT/WDG timer.</a:t>
            </a:r>
          </a:p>
        </p:txBody>
      </p:sp>
    </p:spTree>
    <p:extLst>
      <p:ext uri="{BB962C8B-B14F-4D97-AF65-F5344CB8AC3E}">
        <p14:creationId xmlns:p14="http://schemas.microsoft.com/office/powerpoint/2010/main" val="70954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755990" y="5015709"/>
            <a:ext cx="11077318" cy="830997"/>
          </a:xfrm>
          <a:prstGeom prst="rect">
            <a:avLst/>
          </a:prstGeom>
          <a:noFill/>
        </p:spPr>
        <p:txBody>
          <a:bodyPr wrap="square" lIns="91440" tIns="45720" rIns="91440" bIns="45720" rtlCol="0" anchor="t">
            <a:spAutoFit/>
          </a:bodyPr>
          <a:lstStyle/>
          <a:p>
            <a:pPr>
              <a:defRPr/>
            </a:pPr>
            <a:r>
              <a:rPr lang="en-US" sz="4800" b="1" spc="-100">
                <a:solidFill>
                  <a:srgbClr val="F37121"/>
                </a:solidFill>
                <a:latin typeface="BR Omega VN"/>
                <a:cs typeface="Arial"/>
              </a:rPr>
              <a:t>02</a:t>
            </a:r>
            <a:r>
              <a:rPr kumimoji="0" lang="en-US" sz="4800" b="1" u="none" strike="noStrike" kern="1200" cap="none" spc="-100" normalizeH="0" baseline="0" noProof="0">
                <a:ln>
                  <a:noFill/>
                </a:ln>
                <a:solidFill>
                  <a:srgbClr val="F37121"/>
                </a:solidFill>
                <a:effectLst/>
                <a:uLnTx/>
                <a:uFillTx/>
                <a:latin typeface="BR Omega VN"/>
                <a:cs typeface="Arial"/>
              </a:rPr>
              <a:t>. </a:t>
            </a:r>
            <a:r>
              <a:rPr lang="en-US" sz="4800" b="1" spc="-100">
                <a:solidFill>
                  <a:schemeClr val="bg1"/>
                </a:solidFill>
                <a:ea typeface="+mn-lt"/>
                <a:cs typeface="+mn-lt"/>
              </a:rPr>
              <a:t>GPT MODULE DEPENDENCIES</a:t>
            </a:r>
            <a:endParaRPr lang="en-US" sz="4800" spc="-100">
              <a:solidFill>
                <a:schemeClr val="bg1"/>
              </a:solidFill>
              <a:ea typeface="+mn-lt"/>
              <a:cs typeface="+mn-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8</a:t>
            </a:fld>
            <a:endParaRPr lang="x-none"/>
          </a:p>
        </p:txBody>
      </p:sp>
    </p:spTree>
    <p:extLst>
      <p:ext uri="{BB962C8B-B14F-4D97-AF65-F5344CB8AC3E}">
        <p14:creationId xmlns:p14="http://schemas.microsoft.com/office/powerpoint/2010/main" val="294071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9"/>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F7DBA-AC5C-09D0-A7DD-6CC59446D7C5}"/>
              </a:ext>
            </a:extLst>
          </p:cNvPr>
          <p:cNvSpPr>
            <a:spLocks noGrp="1"/>
          </p:cNvSpPr>
          <p:nvPr>
            <p:ph type="title"/>
          </p:nvPr>
        </p:nvSpPr>
        <p:spPr/>
        <p:txBody>
          <a:bodyPr/>
          <a:lstStyle/>
          <a:p>
            <a:r>
              <a:rPr lang="en-US" b="0">
                <a:latin typeface="BR Omega VN"/>
              </a:rPr>
              <a:t>DEPENDENCIES</a:t>
            </a:r>
            <a:endParaRPr lang="en-US"/>
          </a:p>
        </p:txBody>
      </p:sp>
      <p:sp>
        <p:nvSpPr>
          <p:cNvPr id="2" name="Slide Number Placeholder 1">
            <a:extLst>
              <a:ext uri="{FF2B5EF4-FFF2-40B4-BE49-F238E27FC236}">
                <a16:creationId xmlns:a16="http://schemas.microsoft.com/office/drawing/2014/main" id="{0CC76E58-90A2-0E9D-63C5-37B26BE6EA7D}"/>
              </a:ext>
            </a:extLst>
          </p:cNvPr>
          <p:cNvSpPr>
            <a:spLocks noGrp="1"/>
          </p:cNvSpPr>
          <p:nvPr>
            <p:ph type="sldNum" sz="quarter" idx="12"/>
          </p:nvPr>
        </p:nvSpPr>
        <p:spPr/>
        <p:txBody>
          <a:bodyPr/>
          <a:lstStyle/>
          <a:p>
            <a:fld id="{E012F146-47F9-A646-B182-8CC39B8AD32B}" type="slidenum">
              <a:rPr lang="x-none" smtClean="0"/>
              <a:pPr/>
              <a:t>9</a:t>
            </a:fld>
            <a:endParaRPr lang="x-none"/>
          </a:p>
        </p:txBody>
      </p:sp>
      <p:sp>
        <p:nvSpPr>
          <p:cNvPr id="4" name="TextBox 3">
            <a:extLst>
              <a:ext uri="{FF2B5EF4-FFF2-40B4-BE49-F238E27FC236}">
                <a16:creationId xmlns:a16="http://schemas.microsoft.com/office/drawing/2014/main" id="{C577530C-D0CF-5758-43C5-B5F5270FA672}"/>
              </a:ext>
            </a:extLst>
          </p:cNvPr>
          <p:cNvSpPr txBox="1"/>
          <p:nvPr/>
        </p:nvSpPr>
        <p:spPr>
          <a:xfrm>
            <a:off x="524108" y="1304693"/>
            <a:ext cx="10744200"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5"/>
                </a:solidFill>
              </a:rPr>
              <a:t>Base</a:t>
            </a:r>
            <a:endParaRPr lang="en-US" sz="2000" b="1">
              <a:solidFill>
                <a:schemeClr val="accent5"/>
              </a:solidFill>
              <a:cs typeface="Segoe UI"/>
            </a:endParaRPr>
          </a:p>
          <a:p>
            <a:pPr marL="285750" indent="-285750">
              <a:buFont typeface="Wingdings"/>
              <a:buChar char="Ø"/>
            </a:pPr>
            <a:r>
              <a:rPr lang="en-US" sz="2000">
                <a:solidFill>
                  <a:schemeClr val="accent5"/>
                </a:solidFill>
              </a:rPr>
              <a:t>The BASE module contains the common files / definitions needed by all MCAL modules.</a:t>
            </a:r>
            <a:endParaRPr lang="en-US" sz="2000">
              <a:solidFill>
                <a:schemeClr val="accent5"/>
              </a:solidFill>
              <a:cs typeface="Segoe UI"/>
            </a:endParaRPr>
          </a:p>
          <a:p>
            <a:r>
              <a:rPr lang="en-US" sz="2000" b="1">
                <a:solidFill>
                  <a:schemeClr val="accent5"/>
                </a:solidFill>
              </a:rPr>
              <a:t>Det</a:t>
            </a:r>
            <a:endParaRPr lang="en-US" sz="2000" b="1">
              <a:solidFill>
                <a:schemeClr val="accent5"/>
              </a:solidFill>
              <a:cs typeface="Segoe UI"/>
            </a:endParaRPr>
          </a:p>
          <a:p>
            <a:pPr marL="285750" indent="-285750">
              <a:buFont typeface="Wingdings"/>
              <a:buChar char="Ø"/>
            </a:pPr>
            <a:r>
              <a:rPr lang="en-US" sz="2000">
                <a:solidFill>
                  <a:schemeClr val="accent5"/>
                </a:solidFill>
              </a:rPr>
              <a:t>The DET module is used for enabling Default error detection. The API function used is </a:t>
            </a:r>
            <a:r>
              <a:rPr lang="en-US" sz="2000" err="1">
                <a:solidFill>
                  <a:schemeClr val="accent5"/>
                </a:solidFill>
              </a:rPr>
              <a:t>Det_ReportError</a:t>
            </a:r>
            <a:r>
              <a:rPr lang="en-US" sz="2000">
                <a:solidFill>
                  <a:schemeClr val="accent5"/>
                </a:solidFill>
              </a:rPr>
              <a:t>(). The activation / deactivation of Default error detection is configurable using the ‘</a:t>
            </a:r>
            <a:r>
              <a:rPr lang="en-US" sz="2000" err="1">
                <a:solidFill>
                  <a:schemeClr val="accent5"/>
                </a:solidFill>
              </a:rPr>
              <a:t>GptDevErrorDetect</a:t>
            </a:r>
            <a:r>
              <a:rPr lang="en-US" sz="2000">
                <a:solidFill>
                  <a:schemeClr val="accent5"/>
                </a:solidFill>
              </a:rPr>
              <a:t>’ configuration parameter.</a:t>
            </a:r>
            <a:endParaRPr lang="en-US" sz="2000">
              <a:solidFill>
                <a:schemeClr val="accent5"/>
              </a:solidFill>
              <a:cs typeface="Segoe UI"/>
            </a:endParaRPr>
          </a:p>
          <a:p>
            <a:r>
              <a:rPr lang="en-US" sz="2000" b="1">
                <a:solidFill>
                  <a:schemeClr val="accent5"/>
                </a:solidFill>
              </a:rPr>
              <a:t>Dem</a:t>
            </a:r>
            <a:endParaRPr lang="en-US" sz="2000" b="1">
              <a:solidFill>
                <a:schemeClr val="accent5"/>
              </a:solidFill>
              <a:cs typeface="Segoe UI"/>
            </a:endParaRPr>
          </a:p>
          <a:p>
            <a:pPr marL="285750" indent="-285750">
              <a:buFont typeface="Wingdings"/>
              <a:buChar char="Ø"/>
            </a:pPr>
            <a:r>
              <a:rPr lang="en-US" sz="2000">
                <a:solidFill>
                  <a:schemeClr val="accent5"/>
                </a:solidFill>
              </a:rPr>
              <a:t>The DEM module is used for enabling reporting of production relevant error status. The API function used is </a:t>
            </a:r>
            <a:r>
              <a:rPr lang="en-US" sz="2000" err="1">
                <a:solidFill>
                  <a:schemeClr val="accent5"/>
                </a:solidFill>
              </a:rPr>
              <a:t>Dem_ReportErrorStatus</a:t>
            </a:r>
            <a:r>
              <a:rPr lang="en-US" sz="2000">
                <a:solidFill>
                  <a:schemeClr val="accent5"/>
                </a:solidFill>
              </a:rPr>
              <a:t>().</a:t>
            </a:r>
            <a:endParaRPr lang="en-US" sz="2000">
              <a:solidFill>
                <a:schemeClr val="accent5"/>
              </a:solidFill>
              <a:cs typeface="Segoe UI"/>
            </a:endParaRPr>
          </a:p>
          <a:p>
            <a:r>
              <a:rPr lang="en-US" sz="2000" b="1" err="1">
                <a:solidFill>
                  <a:schemeClr val="accent5"/>
                </a:solidFill>
              </a:rPr>
              <a:t>EcuM</a:t>
            </a:r>
            <a:endParaRPr lang="en-US" sz="2000" b="1">
              <a:solidFill>
                <a:schemeClr val="accent5"/>
              </a:solidFill>
              <a:cs typeface="Segoe UI"/>
            </a:endParaRPr>
          </a:p>
          <a:p>
            <a:pPr marL="285750" indent="-285750">
              <a:buFont typeface="Wingdings"/>
              <a:buChar char="Ø"/>
            </a:pPr>
            <a:r>
              <a:rPr lang="en-US" sz="2000">
                <a:solidFill>
                  <a:schemeClr val="accent5"/>
                </a:solidFill>
              </a:rPr>
              <a:t>This module is used for processing the Wakeup notifications of GPT. Whenever the module is in ‘Sleep’ mode and a wakeup event occurs on a wakeup capable channel, it is reported to </a:t>
            </a:r>
            <a:r>
              <a:rPr lang="en-US" sz="2000" err="1">
                <a:solidFill>
                  <a:schemeClr val="accent5"/>
                </a:solidFill>
              </a:rPr>
              <a:t>EcuM</a:t>
            </a:r>
            <a:r>
              <a:rPr lang="en-US" sz="2000">
                <a:solidFill>
                  <a:schemeClr val="accent5"/>
                </a:solidFill>
              </a:rPr>
              <a:t> by calling </a:t>
            </a:r>
            <a:r>
              <a:rPr lang="en-US" sz="2000" err="1">
                <a:solidFill>
                  <a:schemeClr val="accent5"/>
                </a:solidFill>
              </a:rPr>
              <a:t>EcuM_SetWakeupEvent</a:t>
            </a:r>
            <a:r>
              <a:rPr lang="en-US" sz="2000">
                <a:solidFill>
                  <a:schemeClr val="accent5"/>
                </a:solidFill>
              </a:rPr>
              <a:t>() API through the </a:t>
            </a:r>
            <a:r>
              <a:rPr lang="en-US" sz="2000" err="1">
                <a:solidFill>
                  <a:schemeClr val="accent5"/>
                </a:solidFill>
              </a:rPr>
              <a:t>EcuM_CheckWakeup</a:t>
            </a:r>
            <a:r>
              <a:rPr lang="en-US" sz="2000">
                <a:solidFill>
                  <a:schemeClr val="accent5"/>
                </a:solidFill>
              </a:rPr>
              <a:t>() API. This is configurable using the ‘</a:t>
            </a:r>
            <a:r>
              <a:rPr lang="en-US" sz="2000" err="1">
                <a:solidFill>
                  <a:schemeClr val="accent5"/>
                </a:solidFill>
              </a:rPr>
              <a:t>GptReportWakeupSource</a:t>
            </a:r>
            <a:r>
              <a:rPr lang="en-US" sz="2000">
                <a:solidFill>
                  <a:schemeClr val="accent5"/>
                </a:solidFill>
              </a:rPr>
              <a:t>’ configuration parameter.</a:t>
            </a:r>
            <a:endParaRPr lang="en-US" sz="2000">
              <a:solidFill>
                <a:schemeClr val="accent5"/>
              </a:solidFill>
              <a:cs typeface="Segoe UI"/>
            </a:endParaRPr>
          </a:p>
          <a:p>
            <a:r>
              <a:rPr lang="en-US" sz="2000" b="1" err="1">
                <a:solidFill>
                  <a:schemeClr val="accent5"/>
                </a:solidFill>
              </a:rPr>
              <a:t>Mcl</a:t>
            </a:r>
            <a:endParaRPr lang="en-US" sz="2000" b="1">
              <a:solidFill>
                <a:schemeClr val="accent5"/>
              </a:solidFill>
              <a:cs typeface="Segoe UI"/>
            </a:endParaRPr>
          </a:p>
          <a:p>
            <a:pPr marL="285750" indent="-285750">
              <a:buFont typeface="Wingdings"/>
              <a:buChar char="Ø"/>
            </a:pPr>
            <a:r>
              <a:rPr lang="en-US" sz="2000">
                <a:solidFill>
                  <a:schemeClr val="accent5"/>
                </a:solidFill>
              </a:rPr>
              <a:t>MCL module shall be initialized before using GPT. This module is used to obtain the common interrupts sources.</a:t>
            </a:r>
            <a:endParaRPr lang="en-US" sz="2000">
              <a:solidFill>
                <a:schemeClr val="accent5"/>
              </a:solidFill>
              <a:cs typeface="Segoe UI"/>
            </a:endParaRPr>
          </a:p>
        </p:txBody>
      </p:sp>
    </p:spTree>
    <p:extLst>
      <p:ext uri="{BB962C8B-B14F-4D97-AF65-F5344CB8AC3E}">
        <p14:creationId xmlns:p14="http://schemas.microsoft.com/office/powerpoint/2010/main" val="4040147258"/>
      </p:ext>
    </p:extLst>
  </p:cSld>
  <p:clrMapOvr>
    <a:masterClrMapping/>
  </p:clrMapOvr>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TotalTime>
  <Words>2303</Words>
  <Application>Microsoft Office PowerPoint</Application>
  <PresentationFormat>Widescreen</PresentationFormat>
  <Paragraphs>226</Paragraphs>
  <Slides>35</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Arial</vt:lpstr>
      <vt:lpstr>Arial,Sans-Serif</vt:lpstr>
      <vt:lpstr>BR Omega VN</vt:lpstr>
      <vt:lpstr>Calibri</vt:lpstr>
      <vt:lpstr>Calibri Light</vt:lpstr>
      <vt:lpstr>Consolas</vt:lpstr>
      <vt:lpstr>Georgia</vt:lpstr>
      <vt:lpstr>Segoe UI</vt:lpstr>
      <vt:lpstr>Tahoma</vt:lpstr>
      <vt:lpstr>Times New Roman</vt:lpstr>
      <vt:lpstr>Trebuchet MS</vt:lpstr>
      <vt:lpstr>Wingdings</vt:lpstr>
      <vt:lpstr>Office Theme</vt:lpstr>
      <vt:lpstr>Office Theme</vt:lpstr>
      <vt:lpstr>PowerPoint Presentation</vt:lpstr>
      <vt:lpstr>PowerPoint Presentation</vt:lpstr>
      <vt:lpstr>PowerPoint Presentation</vt:lpstr>
      <vt:lpstr>GPT OVERVIEW</vt:lpstr>
      <vt:lpstr>DRIVER DESIGN SUMARY</vt:lpstr>
      <vt:lpstr>LM393 SPEED SENSOR OVERVIEW</vt:lpstr>
      <vt:lpstr>DRIVER LIMITATIONS</vt:lpstr>
      <vt:lpstr>PowerPoint Presentation</vt:lpstr>
      <vt:lpstr>DEPENDENCIES</vt:lpstr>
      <vt:lpstr>DEPENDENCIES</vt:lpstr>
      <vt:lpstr>FILE STRUCTURE</vt:lpstr>
      <vt:lpstr>PowerPoint Presentation</vt:lpstr>
      <vt:lpstr>GPT_ENABLENOTIFICATION</vt:lpstr>
      <vt:lpstr>GPT_ENABLENOTIFICATION</vt:lpstr>
      <vt:lpstr>GPT_DISABLENOTIFICATION</vt:lpstr>
      <vt:lpstr>GPT_DISABLENOTIFICATION</vt:lpstr>
      <vt:lpstr>PowerPoint Presentation</vt:lpstr>
      <vt:lpstr>SOLUTION PROPOSAL</vt:lpstr>
      <vt:lpstr>REQUIREMENT ANALYSIS</vt:lpstr>
      <vt:lpstr>DOCUMENTS </vt:lpstr>
      <vt:lpstr>TOOLS NEEDED</vt:lpstr>
      <vt:lpstr>SOLUTION PROPOSAL</vt:lpstr>
      <vt:lpstr>EB TRESOS CONFIGURATION</vt:lpstr>
      <vt:lpstr>EB TRESOS CONFIGURATION</vt:lpstr>
      <vt:lpstr>EB TRESOS CONFIGURATION: PORT Module</vt:lpstr>
      <vt:lpstr>EB TRESOS CONFIGURATION: MCU Module</vt:lpstr>
      <vt:lpstr>EB TRESOS CONFIGURATION: GPT Module</vt:lpstr>
      <vt:lpstr>SEQUENCES</vt:lpstr>
      <vt:lpstr>IAR EWARM project option (Device, Debugger)</vt:lpstr>
      <vt:lpstr>IAR EWARM project option (preprocessor)</vt:lpstr>
      <vt:lpstr>PowerPoint Presentation</vt:lpstr>
      <vt:lpstr>main.c</vt:lpstr>
      <vt:lpstr>LM393_Speed_Sensor.c</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Mariano Jr. Daga-ang (GAM.PHI)</cp:lastModifiedBy>
  <cp:revision>547</cp:revision>
  <dcterms:created xsi:type="dcterms:W3CDTF">2021-11-26T03:15:35Z</dcterms:created>
  <dcterms:modified xsi:type="dcterms:W3CDTF">2023-03-30T02:30:13Z</dcterms:modified>
</cp:coreProperties>
</file>